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1" r:id="rId3"/>
    <p:sldId id="257" r:id="rId4"/>
    <p:sldId id="262" r:id="rId5"/>
    <p:sldId id="258" r:id="rId6"/>
    <p:sldId id="272" r:id="rId7"/>
    <p:sldId id="259" r:id="rId8"/>
    <p:sldId id="273" r:id="rId9"/>
    <p:sldId id="263" r:id="rId1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05982-7D2C-4A92-8F13-63762948E75E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62CC3D9D-FE77-48A1-A9ED-0FD56BC49DFF}">
      <dgm:prSet/>
      <dgm:spPr/>
      <dgm:t>
        <a:bodyPr/>
        <a:lstStyle/>
        <a:p>
          <a:pPr algn="ctr" rtl="0"/>
          <a:r>
            <a:rPr lang="nl-NL" dirty="0" smtClean="0"/>
            <a:t>Thema Biosfeer</a:t>
          </a:r>
          <a:endParaRPr lang="nl-NL" dirty="0"/>
        </a:p>
      </dgm:t>
    </dgm:pt>
    <dgm:pt modelId="{15924FAC-E18A-4A33-9EF7-DDFD8EE816CD}" type="parTrans" cxnId="{189D73C8-C99D-45E7-BDE3-CC8F0525FA9C}">
      <dgm:prSet/>
      <dgm:spPr/>
      <dgm:t>
        <a:bodyPr/>
        <a:lstStyle/>
        <a:p>
          <a:endParaRPr lang="nl-NL"/>
        </a:p>
      </dgm:t>
    </dgm:pt>
    <dgm:pt modelId="{19D418AD-AC82-4A1F-A60E-A46BC03F0CC3}" type="sibTrans" cxnId="{189D73C8-C99D-45E7-BDE3-CC8F0525FA9C}">
      <dgm:prSet/>
      <dgm:spPr/>
      <dgm:t>
        <a:bodyPr/>
        <a:lstStyle/>
        <a:p>
          <a:endParaRPr lang="nl-NL"/>
        </a:p>
      </dgm:t>
    </dgm:pt>
    <dgm:pt modelId="{362740E5-EB56-4936-BFC4-FA998E5B445C}" type="pres">
      <dgm:prSet presAssocID="{88705982-7D2C-4A92-8F13-63762948E7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D8A0034-35AD-4D66-A98D-5F045317AD6C}" type="pres">
      <dgm:prSet presAssocID="{62CC3D9D-FE77-48A1-A9ED-0FD56BC49DFF}" presName="parentText" presStyleLbl="node1" presStyleIdx="0" presStyleCnt="1" custLinFactNeighborX="-955" custLinFactNeighborY="-9850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2D6E9EE-D793-42EB-9E60-2D86EA1CC50D}" type="presOf" srcId="{88705982-7D2C-4A92-8F13-63762948E75E}" destId="{362740E5-EB56-4936-BFC4-FA998E5B445C}" srcOrd="0" destOrd="0" presId="urn:microsoft.com/office/officeart/2005/8/layout/vList2"/>
    <dgm:cxn modelId="{189D73C8-C99D-45E7-BDE3-CC8F0525FA9C}" srcId="{88705982-7D2C-4A92-8F13-63762948E75E}" destId="{62CC3D9D-FE77-48A1-A9ED-0FD56BC49DFF}" srcOrd="0" destOrd="0" parTransId="{15924FAC-E18A-4A33-9EF7-DDFD8EE816CD}" sibTransId="{19D418AD-AC82-4A1F-A60E-A46BC03F0CC3}"/>
    <dgm:cxn modelId="{D5D40ECF-5EE1-45B7-8C80-BF2DF2B49DE2}" type="presOf" srcId="{62CC3D9D-FE77-48A1-A9ED-0FD56BC49DFF}" destId="{0D8A0034-35AD-4D66-A98D-5F045317AD6C}" srcOrd="0" destOrd="0" presId="urn:microsoft.com/office/officeart/2005/8/layout/vList2"/>
    <dgm:cxn modelId="{66B57DE4-77C9-4055-A98D-4E0A6B762BD8}" type="presParOf" srcId="{362740E5-EB56-4936-BFC4-FA998E5B445C}" destId="{0D8A0034-35AD-4D66-A98D-5F045317AD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6EAECD-0235-46A1-9568-FD8E6FC24790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9834592E-B3A5-4076-8344-084596E37E2B}">
      <dgm:prSet custT="1"/>
      <dgm:spPr/>
      <dgm:t>
        <a:bodyPr/>
        <a:lstStyle/>
        <a:p>
          <a:pPr algn="ctr" rtl="0"/>
          <a:r>
            <a:rPr lang="nl-NL" sz="4400" dirty="0" smtClean="0"/>
            <a:t>Duurzame</a:t>
          </a:r>
          <a:r>
            <a:rPr lang="nl-NL" sz="5300" dirty="0" smtClean="0"/>
            <a:t> </a:t>
          </a:r>
          <a:r>
            <a:rPr lang="nl-NL" sz="4400" dirty="0" smtClean="0"/>
            <a:t>energie I Biomassa</a:t>
          </a:r>
          <a:endParaRPr lang="nl-NL" sz="4400" dirty="0"/>
        </a:p>
      </dgm:t>
    </dgm:pt>
    <dgm:pt modelId="{6ABED9D7-DACA-4287-890E-FBE957911E9C}" type="parTrans" cxnId="{DDEC8A36-F904-4DE9-8BE1-4C594163E155}">
      <dgm:prSet/>
      <dgm:spPr/>
      <dgm:t>
        <a:bodyPr/>
        <a:lstStyle/>
        <a:p>
          <a:endParaRPr lang="nl-NL"/>
        </a:p>
      </dgm:t>
    </dgm:pt>
    <dgm:pt modelId="{E374C56C-43FA-4EFA-B517-6399A616848D}" type="sibTrans" cxnId="{DDEC8A36-F904-4DE9-8BE1-4C594163E155}">
      <dgm:prSet/>
      <dgm:spPr/>
      <dgm:t>
        <a:bodyPr/>
        <a:lstStyle/>
        <a:p>
          <a:endParaRPr lang="nl-NL"/>
        </a:p>
      </dgm:t>
    </dgm:pt>
    <dgm:pt modelId="{796F9B65-C138-490F-ACC5-EE38EC547DF2}" type="pres">
      <dgm:prSet presAssocID="{326EAECD-0235-46A1-9568-FD8E6FC247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9098A59-C8A5-4CD7-89ED-9A4D30ADDA3E}" type="pres">
      <dgm:prSet presAssocID="{9834592E-B3A5-4076-8344-084596E37E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DEC8A36-F904-4DE9-8BE1-4C594163E155}" srcId="{326EAECD-0235-46A1-9568-FD8E6FC24790}" destId="{9834592E-B3A5-4076-8344-084596E37E2B}" srcOrd="0" destOrd="0" parTransId="{6ABED9D7-DACA-4287-890E-FBE957911E9C}" sibTransId="{E374C56C-43FA-4EFA-B517-6399A616848D}"/>
    <dgm:cxn modelId="{F9C8A0F8-A3AA-4C1C-9AB7-9398A552C553}" type="presOf" srcId="{9834592E-B3A5-4076-8344-084596E37E2B}" destId="{39098A59-C8A5-4CD7-89ED-9A4D30ADDA3E}" srcOrd="0" destOrd="0" presId="urn:microsoft.com/office/officeart/2005/8/layout/vList2"/>
    <dgm:cxn modelId="{5DC6A441-787D-4846-81E5-1E06D6939A49}" type="presOf" srcId="{326EAECD-0235-46A1-9568-FD8E6FC24790}" destId="{796F9B65-C138-490F-ACC5-EE38EC547DF2}" srcOrd="0" destOrd="0" presId="urn:microsoft.com/office/officeart/2005/8/layout/vList2"/>
    <dgm:cxn modelId="{6EEFE396-76D1-40C2-A3F0-5E99C638357D}" type="presParOf" srcId="{796F9B65-C138-490F-ACC5-EE38EC547DF2}" destId="{39098A59-C8A5-4CD7-89ED-9A4D30ADDA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93674C-E4EF-40E3-8FA6-3B3FF2144354}" type="doc">
      <dgm:prSet loTypeId="urn:microsoft.com/office/officeart/2005/8/layout/vList3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321F8CDB-DBA9-4E13-8408-E58C43E464D1}">
      <dgm:prSet custT="1"/>
      <dgm:spPr/>
      <dgm:t>
        <a:bodyPr/>
        <a:lstStyle/>
        <a:p>
          <a:pPr rtl="0"/>
          <a:r>
            <a:rPr lang="nl-NL" sz="3600" dirty="0" smtClean="0"/>
            <a:t>Bio-productie van olie: algen - bacteriën</a:t>
          </a:r>
          <a:endParaRPr lang="nl-NL" sz="3600" dirty="0"/>
        </a:p>
      </dgm:t>
    </dgm:pt>
    <dgm:pt modelId="{99EBDA9B-C4DC-4954-8ACE-875FF8996CD5}" type="parTrans" cxnId="{3F34CFE2-32FA-44CF-8684-2D5669DE4E51}">
      <dgm:prSet/>
      <dgm:spPr/>
      <dgm:t>
        <a:bodyPr/>
        <a:lstStyle/>
        <a:p>
          <a:endParaRPr lang="nl-NL"/>
        </a:p>
      </dgm:t>
    </dgm:pt>
    <dgm:pt modelId="{7F7F0BE3-32F3-4BF2-BE43-D340B0210C30}" type="sibTrans" cxnId="{3F34CFE2-32FA-44CF-8684-2D5669DE4E51}">
      <dgm:prSet/>
      <dgm:spPr/>
      <dgm:t>
        <a:bodyPr/>
        <a:lstStyle/>
        <a:p>
          <a:endParaRPr lang="nl-NL"/>
        </a:p>
      </dgm:t>
    </dgm:pt>
    <dgm:pt modelId="{513EAC07-D173-4931-909E-456F2804CF63}">
      <dgm:prSet custT="1"/>
      <dgm:spPr/>
      <dgm:t>
        <a:bodyPr/>
        <a:lstStyle/>
        <a:p>
          <a:pPr rtl="0"/>
          <a:r>
            <a:rPr lang="nl-NL" sz="3600" dirty="0" smtClean="0"/>
            <a:t>Verbranding van biomassa</a:t>
          </a:r>
          <a:endParaRPr lang="nl-NL" sz="3600" dirty="0"/>
        </a:p>
      </dgm:t>
    </dgm:pt>
    <dgm:pt modelId="{7FF83E66-2391-46B4-995A-32343CCB6EB9}" type="parTrans" cxnId="{0EC4DC2D-0124-44E2-A588-100AF4387408}">
      <dgm:prSet/>
      <dgm:spPr/>
      <dgm:t>
        <a:bodyPr/>
        <a:lstStyle/>
        <a:p>
          <a:endParaRPr lang="nl-NL"/>
        </a:p>
      </dgm:t>
    </dgm:pt>
    <dgm:pt modelId="{7FF36161-D63C-4352-BFB9-4DC9AB4452C9}" type="sibTrans" cxnId="{0EC4DC2D-0124-44E2-A588-100AF4387408}">
      <dgm:prSet/>
      <dgm:spPr/>
      <dgm:t>
        <a:bodyPr/>
        <a:lstStyle/>
        <a:p>
          <a:endParaRPr lang="nl-NL"/>
        </a:p>
      </dgm:t>
    </dgm:pt>
    <dgm:pt modelId="{E3971F6C-6F32-4C98-A238-FF154BF3DD4E}" type="pres">
      <dgm:prSet presAssocID="{C193674C-E4EF-40E3-8FA6-3B3FF214435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F740DCC-FD47-4BA5-9BEA-52F87B6E90B5}" type="pres">
      <dgm:prSet presAssocID="{321F8CDB-DBA9-4E13-8408-E58C43E464D1}" presName="composite" presStyleCnt="0"/>
      <dgm:spPr/>
    </dgm:pt>
    <dgm:pt modelId="{F6E808EB-1E8E-41C3-BEBF-35AE299EF3B1}" type="pres">
      <dgm:prSet presAssocID="{321F8CDB-DBA9-4E13-8408-E58C43E464D1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8FB3691-60A6-4FEF-98FA-018B9C62B76F}" type="pres">
      <dgm:prSet presAssocID="{321F8CDB-DBA9-4E13-8408-E58C43E464D1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1622339-5926-4DBB-B3B3-9D3E0D44D1F3}" type="pres">
      <dgm:prSet presAssocID="{7F7F0BE3-32F3-4BF2-BE43-D340B0210C30}" presName="spacing" presStyleCnt="0"/>
      <dgm:spPr/>
    </dgm:pt>
    <dgm:pt modelId="{BF2D6166-1E41-49E1-A2F5-001CC7DBFE74}" type="pres">
      <dgm:prSet presAssocID="{513EAC07-D173-4931-909E-456F2804CF63}" presName="composite" presStyleCnt="0"/>
      <dgm:spPr/>
    </dgm:pt>
    <dgm:pt modelId="{32CC29E5-3EB6-4385-B92B-8D92A1ACC506}" type="pres">
      <dgm:prSet presAssocID="{513EAC07-D173-4931-909E-456F2804CF63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E6E9DEB-423C-4B8D-831C-2BC4FE486C77}" type="pres">
      <dgm:prSet presAssocID="{513EAC07-D173-4931-909E-456F2804CF63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4A9294D-CC88-456D-940F-28FE6F1859F8}" type="presOf" srcId="{513EAC07-D173-4931-909E-456F2804CF63}" destId="{3E6E9DEB-423C-4B8D-831C-2BC4FE486C77}" srcOrd="0" destOrd="0" presId="urn:microsoft.com/office/officeart/2005/8/layout/vList3"/>
    <dgm:cxn modelId="{0EC4DC2D-0124-44E2-A588-100AF4387408}" srcId="{C193674C-E4EF-40E3-8FA6-3B3FF2144354}" destId="{513EAC07-D173-4931-909E-456F2804CF63}" srcOrd="1" destOrd="0" parTransId="{7FF83E66-2391-46B4-995A-32343CCB6EB9}" sibTransId="{7FF36161-D63C-4352-BFB9-4DC9AB4452C9}"/>
    <dgm:cxn modelId="{D3B441C5-638C-49CB-B21D-1B546CE6FA41}" type="presOf" srcId="{C193674C-E4EF-40E3-8FA6-3B3FF2144354}" destId="{E3971F6C-6F32-4C98-A238-FF154BF3DD4E}" srcOrd="0" destOrd="0" presId="urn:microsoft.com/office/officeart/2005/8/layout/vList3"/>
    <dgm:cxn modelId="{3F34CFE2-32FA-44CF-8684-2D5669DE4E51}" srcId="{C193674C-E4EF-40E3-8FA6-3B3FF2144354}" destId="{321F8CDB-DBA9-4E13-8408-E58C43E464D1}" srcOrd="0" destOrd="0" parTransId="{99EBDA9B-C4DC-4954-8ACE-875FF8996CD5}" sibTransId="{7F7F0BE3-32F3-4BF2-BE43-D340B0210C30}"/>
    <dgm:cxn modelId="{2B18CBCD-AEB1-41EB-A260-B9DC2FDC5D7F}" type="presOf" srcId="{321F8CDB-DBA9-4E13-8408-E58C43E464D1}" destId="{E8FB3691-60A6-4FEF-98FA-018B9C62B76F}" srcOrd="0" destOrd="0" presId="urn:microsoft.com/office/officeart/2005/8/layout/vList3"/>
    <dgm:cxn modelId="{FE48CC5E-B60C-461A-BF1E-7959EF3BBC74}" type="presParOf" srcId="{E3971F6C-6F32-4C98-A238-FF154BF3DD4E}" destId="{6F740DCC-FD47-4BA5-9BEA-52F87B6E90B5}" srcOrd="0" destOrd="0" presId="urn:microsoft.com/office/officeart/2005/8/layout/vList3"/>
    <dgm:cxn modelId="{20EA7491-C5A9-4DEB-8D56-0E72D35FA0B1}" type="presParOf" srcId="{6F740DCC-FD47-4BA5-9BEA-52F87B6E90B5}" destId="{F6E808EB-1E8E-41C3-BEBF-35AE299EF3B1}" srcOrd="0" destOrd="0" presId="urn:microsoft.com/office/officeart/2005/8/layout/vList3"/>
    <dgm:cxn modelId="{790AFAB7-0E35-43B3-B1EF-089C0C696D03}" type="presParOf" srcId="{6F740DCC-FD47-4BA5-9BEA-52F87B6E90B5}" destId="{E8FB3691-60A6-4FEF-98FA-018B9C62B76F}" srcOrd="1" destOrd="0" presId="urn:microsoft.com/office/officeart/2005/8/layout/vList3"/>
    <dgm:cxn modelId="{E7A3B09C-780F-435A-9739-CC8601D454F0}" type="presParOf" srcId="{E3971F6C-6F32-4C98-A238-FF154BF3DD4E}" destId="{91622339-5926-4DBB-B3B3-9D3E0D44D1F3}" srcOrd="1" destOrd="0" presId="urn:microsoft.com/office/officeart/2005/8/layout/vList3"/>
    <dgm:cxn modelId="{2B7B51C3-4BCF-40DC-88D1-3161977DF62E}" type="presParOf" srcId="{E3971F6C-6F32-4C98-A238-FF154BF3DD4E}" destId="{BF2D6166-1E41-49E1-A2F5-001CC7DBFE74}" srcOrd="2" destOrd="0" presId="urn:microsoft.com/office/officeart/2005/8/layout/vList3"/>
    <dgm:cxn modelId="{E6A92C0C-1594-4123-AD29-A39A0CA6D486}" type="presParOf" srcId="{BF2D6166-1E41-49E1-A2F5-001CC7DBFE74}" destId="{32CC29E5-3EB6-4385-B92B-8D92A1ACC506}" srcOrd="0" destOrd="0" presId="urn:microsoft.com/office/officeart/2005/8/layout/vList3"/>
    <dgm:cxn modelId="{1CF36CEF-E432-4506-A4B7-B54E70DDF8C1}" type="presParOf" srcId="{BF2D6166-1E41-49E1-A2F5-001CC7DBFE74}" destId="{3E6E9DEB-423C-4B8D-831C-2BC4FE486C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DC63CA-AA01-4150-9025-F37C119E104C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6D9AF6A3-17F8-4A3B-8D27-84B78F727CAC}">
      <dgm:prSet/>
      <dgm:spPr/>
      <dgm:t>
        <a:bodyPr/>
        <a:lstStyle/>
        <a:p>
          <a:pPr rtl="0"/>
          <a:r>
            <a:rPr lang="nl-NL" smtClean="0"/>
            <a:t>Duurzame energie I Biomassa</a:t>
          </a:r>
          <a:endParaRPr lang="nl-NL"/>
        </a:p>
      </dgm:t>
    </dgm:pt>
    <dgm:pt modelId="{17233DDF-9884-4F8B-ADCE-D9B6F1145928}" type="parTrans" cxnId="{711E8AFF-3B25-48CF-B1AD-01AA1C0615A2}">
      <dgm:prSet/>
      <dgm:spPr/>
      <dgm:t>
        <a:bodyPr/>
        <a:lstStyle/>
        <a:p>
          <a:endParaRPr lang="nl-NL"/>
        </a:p>
      </dgm:t>
    </dgm:pt>
    <dgm:pt modelId="{FF414BA9-E6DA-4366-8132-6EFA574925E9}" type="sibTrans" cxnId="{711E8AFF-3B25-48CF-B1AD-01AA1C0615A2}">
      <dgm:prSet/>
      <dgm:spPr/>
      <dgm:t>
        <a:bodyPr/>
        <a:lstStyle/>
        <a:p>
          <a:endParaRPr lang="nl-NL"/>
        </a:p>
      </dgm:t>
    </dgm:pt>
    <dgm:pt modelId="{B6EBA9E6-DE63-48D4-BD5F-A17F75DE61DC}" type="pres">
      <dgm:prSet presAssocID="{E5DC63CA-AA01-4150-9025-F37C119E10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A52C31A-7B16-4721-914B-02938BC96BBC}" type="pres">
      <dgm:prSet presAssocID="{6D9AF6A3-17F8-4A3B-8D27-84B78F727CA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11E8AFF-3B25-48CF-B1AD-01AA1C0615A2}" srcId="{E5DC63CA-AA01-4150-9025-F37C119E104C}" destId="{6D9AF6A3-17F8-4A3B-8D27-84B78F727CAC}" srcOrd="0" destOrd="0" parTransId="{17233DDF-9884-4F8B-ADCE-D9B6F1145928}" sibTransId="{FF414BA9-E6DA-4366-8132-6EFA574925E9}"/>
    <dgm:cxn modelId="{760C5A7C-E696-4D01-AEBA-613C51F55E98}" type="presOf" srcId="{6D9AF6A3-17F8-4A3B-8D27-84B78F727CAC}" destId="{7A52C31A-7B16-4721-914B-02938BC96BBC}" srcOrd="0" destOrd="0" presId="urn:microsoft.com/office/officeart/2005/8/layout/vList2"/>
    <dgm:cxn modelId="{1DCB76EF-BA48-4262-9544-BD387BE5A415}" type="presOf" srcId="{E5DC63CA-AA01-4150-9025-F37C119E104C}" destId="{B6EBA9E6-DE63-48D4-BD5F-A17F75DE61DC}" srcOrd="0" destOrd="0" presId="urn:microsoft.com/office/officeart/2005/8/layout/vList2"/>
    <dgm:cxn modelId="{C2F5890D-47E9-4878-ADD4-E4E1898BD2F1}" type="presParOf" srcId="{B6EBA9E6-DE63-48D4-BD5F-A17F75DE61DC}" destId="{7A52C31A-7B16-4721-914B-02938BC96B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AD6A42-FD40-479D-93D6-FA168106FAD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818B68DD-AA23-4034-9715-A56FBE9EB382}">
      <dgm:prSet/>
      <dgm:spPr/>
      <dgm:t>
        <a:bodyPr/>
        <a:lstStyle/>
        <a:p>
          <a:pPr rtl="0"/>
          <a:r>
            <a:rPr lang="nl-NL" smtClean="0"/>
            <a:t>Biomassa is weliswaar een onbeperkte bron maar gaat ten koste van bos en landbouwgrond</a:t>
          </a:r>
          <a:endParaRPr lang="nl-NL"/>
        </a:p>
      </dgm:t>
    </dgm:pt>
    <dgm:pt modelId="{A71E4E59-92A1-4B63-B383-7099A1A0FA5B}" type="parTrans" cxnId="{BF8E6818-5C0F-40BB-9AD3-A5A70E0BE4FC}">
      <dgm:prSet/>
      <dgm:spPr/>
      <dgm:t>
        <a:bodyPr/>
        <a:lstStyle/>
        <a:p>
          <a:endParaRPr lang="nl-NL"/>
        </a:p>
      </dgm:t>
    </dgm:pt>
    <dgm:pt modelId="{3CD410C4-8A3C-4736-9D39-3F9C728FADCB}" type="sibTrans" cxnId="{BF8E6818-5C0F-40BB-9AD3-A5A70E0BE4FC}">
      <dgm:prSet/>
      <dgm:spPr/>
      <dgm:t>
        <a:bodyPr/>
        <a:lstStyle/>
        <a:p>
          <a:endParaRPr lang="nl-NL"/>
        </a:p>
      </dgm:t>
    </dgm:pt>
    <dgm:pt modelId="{85112FBC-182B-474B-94BC-B1BFC0798C25}">
      <dgm:prSet/>
      <dgm:spPr/>
      <dgm:t>
        <a:bodyPr/>
        <a:lstStyle/>
        <a:p>
          <a:pPr rtl="0"/>
          <a:r>
            <a:rPr lang="nl-NL" smtClean="0"/>
            <a:t>Bij verbranding van beide brandstoffen komt er CO2 vrij (in principe CO2 neutraal, waarom?)</a:t>
          </a:r>
          <a:endParaRPr lang="nl-NL"/>
        </a:p>
      </dgm:t>
    </dgm:pt>
    <dgm:pt modelId="{EA34C1F2-79D9-4A8D-ABA4-E4B08A27DB2F}" type="parTrans" cxnId="{840EF580-31E0-44AE-A4E9-0CA7AEEEDC3B}">
      <dgm:prSet/>
      <dgm:spPr/>
      <dgm:t>
        <a:bodyPr/>
        <a:lstStyle/>
        <a:p>
          <a:endParaRPr lang="nl-NL"/>
        </a:p>
      </dgm:t>
    </dgm:pt>
    <dgm:pt modelId="{1F82A630-4D0D-4511-BF6C-E4E564975395}" type="sibTrans" cxnId="{840EF580-31E0-44AE-A4E9-0CA7AEEEDC3B}">
      <dgm:prSet/>
      <dgm:spPr/>
      <dgm:t>
        <a:bodyPr/>
        <a:lstStyle/>
        <a:p>
          <a:endParaRPr lang="nl-NL"/>
        </a:p>
      </dgm:t>
    </dgm:pt>
    <dgm:pt modelId="{F498A697-8C31-446C-83AE-6271DB395B3B}" type="pres">
      <dgm:prSet presAssocID="{8FAD6A42-FD40-479D-93D6-FA168106FAD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968B4C3-D4E0-471A-A3C0-B5B8547215A9}" type="pres">
      <dgm:prSet presAssocID="{818B68DD-AA23-4034-9715-A56FBE9EB382}" presName="circle1" presStyleLbl="node1" presStyleIdx="0" presStyleCnt="2"/>
      <dgm:spPr/>
    </dgm:pt>
    <dgm:pt modelId="{ACA7CEF3-1AE0-48FF-8D5A-8EA3878B2616}" type="pres">
      <dgm:prSet presAssocID="{818B68DD-AA23-4034-9715-A56FBE9EB382}" presName="space" presStyleCnt="0"/>
      <dgm:spPr/>
    </dgm:pt>
    <dgm:pt modelId="{C39974EE-0B6E-4822-8C1F-301B3337F97A}" type="pres">
      <dgm:prSet presAssocID="{818B68DD-AA23-4034-9715-A56FBE9EB382}" presName="rect1" presStyleLbl="alignAcc1" presStyleIdx="0" presStyleCnt="2"/>
      <dgm:spPr/>
      <dgm:t>
        <a:bodyPr/>
        <a:lstStyle/>
        <a:p>
          <a:endParaRPr lang="nl-NL"/>
        </a:p>
      </dgm:t>
    </dgm:pt>
    <dgm:pt modelId="{EF16AEBE-4A84-4617-B123-AD316B101943}" type="pres">
      <dgm:prSet presAssocID="{85112FBC-182B-474B-94BC-B1BFC0798C25}" presName="vertSpace2" presStyleLbl="node1" presStyleIdx="0" presStyleCnt="2"/>
      <dgm:spPr/>
    </dgm:pt>
    <dgm:pt modelId="{80A81DAA-8F9C-4923-A41E-AD7CAECC1D00}" type="pres">
      <dgm:prSet presAssocID="{85112FBC-182B-474B-94BC-B1BFC0798C25}" presName="circle2" presStyleLbl="node1" presStyleIdx="1" presStyleCnt="2"/>
      <dgm:spPr/>
    </dgm:pt>
    <dgm:pt modelId="{AB975B02-53ED-43E6-8C01-8825C0942695}" type="pres">
      <dgm:prSet presAssocID="{85112FBC-182B-474B-94BC-B1BFC0798C25}" presName="rect2" presStyleLbl="alignAcc1" presStyleIdx="1" presStyleCnt="2"/>
      <dgm:spPr/>
      <dgm:t>
        <a:bodyPr/>
        <a:lstStyle/>
        <a:p>
          <a:endParaRPr lang="nl-NL"/>
        </a:p>
      </dgm:t>
    </dgm:pt>
    <dgm:pt modelId="{49583A5C-B6EA-4EB1-BCD3-30AAB3BECEBB}" type="pres">
      <dgm:prSet presAssocID="{818B68DD-AA23-4034-9715-A56FBE9EB382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4AFC9BA-F2F1-4406-9FBF-9975554DC165}" type="pres">
      <dgm:prSet presAssocID="{85112FBC-182B-474B-94BC-B1BFC0798C25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F83F6DD-4453-446E-A2A8-ABFBAE91CD68}" type="presOf" srcId="{85112FBC-182B-474B-94BC-B1BFC0798C25}" destId="{64AFC9BA-F2F1-4406-9FBF-9975554DC165}" srcOrd="1" destOrd="0" presId="urn:microsoft.com/office/officeart/2005/8/layout/target3"/>
    <dgm:cxn modelId="{BF8E6818-5C0F-40BB-9AD3-A5A70E0BE4FC}" srcId="{8FAD6A42-FD40-479D-93D6-FA168106FAD7}" destId="{818B68DD-AA23-4034-9715-A56FBE9EB382}" srcOrd="0" destOrd="0" parTransId="{A71E4E59-92A1-4B63-B383-7099A1A0FA5B}" sibTransId="{3CD410C4-8A3C-4736-9D39-3F9C728FADCB}"/>
    <dgm:cxn modelId="{E31CEEBA-FAD5-4A06-BC46-064D774DDCFD}" type="presOf" srcId="{818B68DD-AA23-4034-9715-A56FBE9EB382}" destId="{C39974EE-0B6E-4822-8C1F-301B3337F97A}" srcOrd="0" destOrd="0" presId="urn:microsoft.com/office/officeart/2005/8/layout/target3"/>
    <dgm:cxn modelId="{840EF580-31E0-44AE-A4E9-0CA7AEEEDC3B}" srcId="{8FAD6A42-FD40-479D-93D6-FA168106FAD7}" destId="{85112FBC-182B-474B-94BC-B1BFC0798C25}" srcOrd="1" destOrd="0" parTransId="{EA34C1F2-79D9-4A8D-ABA4-E4B08A27DB2F}" sibTransId="{1F82A630-4D0D-4511-BF6C-E4E564975395}"/>
    <dgm:cxn modelId="{9E99C612-6ED1-4D61-BB46-D980E21EAB7C}" type="presOf" srcId="{85112FBC-182B-474B-94BC-B1BFC0798C25}" destId="{AB975B02-53ED-43E6-8C01-8825C0942695}" srcOrd="0" destOrd="0" presId="urn:microsoft.com/office/officeart/2005/8/layout/target3"/>
    <dgm:cxn modelId="{D7DDCCA9-6D32-42DD-A459-C2936CB89062}" type="presOf" srcId="{818B68DD-AA23-4034-9715-A56FBE9EB382}" destId="{49583A5C-B6EA-4EB1-BCD3-30AAB3BECEBB}" srcOrd="1" destOrd="0" presId="urn:microsoft.com/office/officeart/2005/8/layout/target3"/>
    <dgm:cxn modelId="{E00D2C33-3216-43F2-9563-C72121AF9050}" type="presOf" srcId="{8FAD6A42-FD40-479D-93D6-FA168106FAD7}" destId="{F498A697-8C31-446C-83AE-6271DB395B3B}" srcOrd="0" destOrd="0" presId="urn:microsoft.com/office/officeart/2005/8/layout/target3"/>
    <dgm:cxn modelId="{0A966DC8-4DA3-4FE4-A3FA-6FFDBC0C2D2C}" type="presParOf" srcId="{F498A697-8C31-446C-83AE-6271DB395B3B}" destId="{4968B4C3-D4E0-471A-A3C0-B5B8547215A9}" srcOrd="0" destOrd="0" presId="urn:microsoft.com/office/officeart/2005/8/layout/target3"/>
    <dgm:cxn modelId="{5EFCA887-C295-4AD5-8725-EB57F096FFB0}" type="presParOf" srcId="{F498A697-8C31-446C-83AE-6271DB395B3B}" destId="{ACA7CEF3-1AE0-48FF-8D5A-8EA3878B2616}" srcOrd="1" destOrd="0" presId="urn:microsoft.com/office/officeart/2005/8/layout/target3"/>
    <dgm:cxn modelId="{09D4229E-82D9-4DD4-8D7C-46451515768D}" type="presParOf" srcId="{F498A697-8C31-446C-83AE-6271DB395B3B}" destId="{C39974EE-0B6E-4822-8C1F-301B3337F97A}" srcOrd="2" destOrd="0" presId="urn:microsoft.com/office/officeart/2005/8/layout/target3"/>
    <dgm:cxn modelId="{53F7FC8E-2D74-4581-9A83-DDAB46687EA3}" type="presParOf" srcId="{F498A697-8C31-446C-83AE-6271DB395B3B}" destId="{EF16AEBE-4A84-4617-B123-AD316B101943}" srcOrd="3" destOrd="0" presId="urn:microsoft.com/office/officeart/2005/8/layout/target3"/>
    <dgm:cxn modelId="{DA61347C-847B-42BE-A594-1465EBCA4C90}" type="presParOf" srcId="{F498A697-8C31-446C-83AE-6271DB395B3B}" destId="{80A81DAA-8F9C-4923-A41E-AD7CAECC1D00}" srcOrd="4" destOrd="0" presId="urn:microsoft.com/office/officeart/2005/8/layout/target3"/>
    <dgm:cxn modelId="{BB1F7D33-8EFE-482B-BF99-05FD76081DDF}" type="presParOf" srcId="{F498A697-8C31-446C-83AE-6271DB395B3B}" destId="{AB975B02-53ED-43E6-8C01-8825C0942695}" srcOrd="5" destOrd="0" presId="urn:microsoft.com/office/officeart/2005/8/layout/target3"/>
    <dgm:cxn modelId="{0AF202F1-7A16-44E4-A8E9-515A23AF6673}" type="presParOf" srcId="{F498A697-8C31-446C-83AE-6271DB395B3B}" destId="{49583A5C-B6EA-4EB1-BCD3-30AAB3BECEBB}" srcOrd="6" destOrd="0" presId="urn:microsoft.com/office/officeart/2005/8/layout/target3"/>
    <dgm:cxn modelId="{E607EA97-A47E-49D0-A5AD-5F72D9F59DA0}" type="presParOf" srcId="{F498A697-8C31-446C-83AE-6271DB395B3B}" destId="{64AFC9BA-F2F1-4406-9FBF-9975554DC16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D80EEB-5A99-4D29-9D61-83AB226755B3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59F8818A-C41B-4C05-B102-88F03191EC91}">
      <dgm:prSet custT="1"/>
      <dgm:spPr/>
      <dgm:t>
        <a:bodyPr/>
        <a:lstStyle/>
        <a:p>
          <a:pPr algn="ctr" rtl="0"/>
          <a:r>
            <a:rPr lang="nl-NL" sz="4400" dirty="0" smtClean="0"/>
            <a:t>Duurzame energie II  Zon</a:t>
          </a:r>
          <a:endParaRPr lang="nl-NL" sz="4400" dirty="0"/>
        </a:p>
      </dgm:t>
    </dgm:pt>
    <dgm:pt modelId="{02FA6679-B838-4C36-BC2A-9B205F8E55BB}" type="parTrans" cxnId="{1F2250AD-1D16-4DDA-9FC7-841307E9DE86}">
      <dgm:prSet/>
      <dgm:spPr/>
      <dgm:t>
        <a:bodyPr/>
        <a:lstStyle/>
        <a:p>
          <a:endParaRPr lang="nl-NL"/>
        </a:p>
      </dgm:t>
    </dgm:pt>
    <dgm:pt modelId="{A95E525F-F3E3-4BFD-B065-E347C775CB3F}" type="sibTrans" cxnId="{1F2250AD-1D16-4DDA-9FC7-841307E9DE86}">
      <dgm:prSet/>
      <dgm:spPr/>
      <dgm:t>
        <a:bodyPr/>
        <a:lstStyle/>
        <a:p>
          <a:endParaRPr lang="nl-NL"/>
        </a:p>
      </dgm:t>
    </dgm:pt>
    <dgm:pt modelId="{DF134A45-3428-40AB-86CE-7C0C1242D0CC}" type="pres">
      <dgm:prSet presAssocID="{FCD80EEB-5A99-4D29-9D61-83AB226755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9A35C8E-55BC-4A92-B15B-19AC8727086A}" type="pres">
      <dgm:prSet presAssocID="{59F8818A-C41B-4C05-B102-88F03191EC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F2250AD-1D16-4DDA-9FC7-841307E9DE86}" srcId="{FCD80EEB-5A99-4D29-9D61-83AB226755B3}" destId="{59F8818A-C41B-4C05-B102-88F03191EC91}" srcOrd="0" destOrd="0" parTransId="{02FA6679-B838-4C36-BC2A-9B205F8E55BB}" sibTransId="{A95E525F-F3E3-4BFD-B065-E347C775CB3F}"/>
    <dgm:cxn modelId="{32118E96-0F01-47FE-A819-42C84E5AB0D7}" type="presOf" srcId="{FCD80EEB-5A99-4D29-9D61-83AB226755B3}" destId="{DF134A45-3428-40AB-86CE-7C0C1242D0CC}" srcOrd="0" destOrd="0" presId="urn:microsoft.com/office/officeart/2005/8/layout/vList2"/>
    <dgm:cxn modelId="{2628F92F-731E-42CA-9A09-964F74F2F25E}" type="presOf" srcId="{59F8818A-C41B-4C05-B102-88F03191EC91}" destId="{A9A35C8E-55BC-4A92-B15B-19AC8727086A}" srcOrd="0" destOrd="0" presId="urn:microsoft.com/office/officeart/2005/8/layout/vList2"/>
    <dgm:cxn modelId="{7A43409B-EEED-41AB-A6DE-EB91C20B6467}" type="presParOf" srcId="{DF134A45-3428-40AB-86CE-7C0C1242D0CC}" destId="{A9A35C8E-55BC-4A92-B15B-19AC872708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73BB973-B8D4-48EB-ABCF-A61B75961D9F}" type="doc">
      <dgm:prSet loTypeId="urn:microsoft.com/office/officeart/2005/8/layout/vList3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D4794FE2-9CD9-4EC2-9793-AC62961E0480}">
      <dgm:prSet custT="1"/>
      <dgm:spPr/>
      <dgm:t>
        <a:bodyPr/>
        <a:lstStyle/>
        <a:p>
          <a:pPr rtl="0"/>
          <a:r>
            <a:rPr lang="nl-NL" sz="2800" dirty="0" smtClean="0"/>
            <a:t>Passieve winning: maximale verwarming van gebouwen door aanpassing bouw</a:t>
          </a:r>
          <a:endParaRPr lang="nl-NL" sz="2800" dirty="0"/>
        </a:p>
      </dgm:t>
    </dgm:pt>
    <dgm:pt modelId="{C9D4D9C4-289B-408B-BC26-3F8BDC8CB6C2}" type="parTrans" cxnId="{38C7891B-3767-4082-84B3-F1241FF29CAD}">
      <dgm:prSet/>
      <dgm:spPr/>
      <dgm:t>
        <a:bodyPr/>
        <a:lstStyle/>
        <a:p>
          <a:endParaRPr lang="nl-NL"/>
        </a:p>
      </dgm:t>
    </dgm:pt>
    <dgm:pt modelId="{1F114EEA-A113-4680-8AFB-4BA0686A8A7F}" type="sibTrans" cxnId="{38C7891B-3767-4082-84B3-F1241FF29CAD}">
      <dgm:prSet/>
      <dgm:spPr/>
      <dgm:t>
        <a:bodyPr/>
        <a:lstStyle/>
        <a:p>
          <a:endParaRPr lang="nl-NL"/>
        </a:p>
      </dgm:t>
    </dgm:pt>
    <dgm:pt modelId="{0D46AC4A-A328-4F4C-9D78-460C0A6089CA}">
      <dgm:prSet custT="1"/>
      <dgm:spPr/>
      <dgm:t>
        <a:bodyPr/>
        <a:lstStyle/>
        <a:p>
          <a:pPr rtl="0"/>
          <a:r>
            <a:rPr lang="nl-NL" sz="2800" dirty="0" smtClean="0"/>
            <a:t>Zonnepanelen: omzetting van zonne-energie in elektrische energie</a:t>
          </a:r>
          <a:endParaRPr lang="nl-NL" sz="2800" dirty="0"/>
        </a:p>
      </dgm:t>
    </dgm:pt>
    <dgm:pt modelId="{86C6863A-A206-446A-9D33-7115B5A6379D}" type="parTrans" cxnId="{553CBCF6-8394-412C-ADE1-31D8BC864AC1}">
      <dgm:prSet/>
      <dgm:spPr/>
      <dgm:t>
        <a:bodyPr/>
        <a:lstStyle/>
        <a:p>
          <a:endParaRPr lang="nl-NL"/>
        </a:p>
      </dgm:t>
    </dgm:pt>
    <dgm:pt modelId="{91D4187C-BE9A-4DCD-9E3D-FA1CC523090B}" type="sibTrans" cxnId="{553CBCF6-8394-412C-ADE1-31D8BC864AC1}">
      <dgm:prSet/>
      <dgm:spPr/>
      <dgm:t>
        <a:bodyPr/>
        <a:lstStyle/>
        <a:p>
          <a:endParaRPr lang="nl-NL"/>
        </a:p>
      </dgm:t>
    </dgm:pt>
    <dgm:pt modelId="{B0391242-AB55-4F62-9E34-424640D6018D}" type="pres">
      <dgm:prSet presAssocID="{A73BB973-B8D4-48EB-ABCF-A61B75961D9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B4512C3-3EED-4610-A391-934AF8B2FA7E}" type="pres">
      <dgm:prSet presAssocID="{D4794FE2-9CD9-4EC2-9793-AC62961E0480}" presName="composite" presStyleCnt="0"/>
      <dgm:spPr/>
    </dgm:pt>
    <dgm:pt modelId="{7DD053FC-A9D8-471F-A727-37BF1DB3BEC5}" type="pres">
      <dgm:prSet presAssocID="{D4794FE2-9CD9-4EC2-9793-AC62961E0480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A85703D-01F4-4887-B717-9876EE8885CF}" type="pres">
      <dgm:prSet presAssocID="{D4794FE2-9CD9-4EC2-9793-AC62961E0480}" presName="txShp" presStyleLbl="node1" presStyleIdx="0" presStyleCnt="2" custScaleY="10005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38DB27F-28FC-4187-83DA-17E26DCAEF51}" type="pres">
      <dgm:prSet presAssocID="{1F114EEA-A113-4680-8AFB-4BA0686A8A7F}" presName="spacing" presStyleCnt="0"/>
      <dgm:spPr/>
    </dgm:pt>
    <dgm:pt modelId="{4B6A6A14-8298-4222-8E90-2251814F6A97}" type="pres">
      <dgm:prSet presAssocID="{0D46AC4A-A328-4F4C-9D78-460C0A6089CA}" presName="composite" presStyleCnt="0"/>
      <dgm:spPr/>
    </dgm:pt>
    <dgm:pt modelId="{AFF80EEE-0C63-47B0-9E40-13BBF7783EE0}" type="pres">
      <dgm:prSet presAssocID="{0D46AC4A-A328-4F4C-9D78-460C0A6089CA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35EF71E-4928-4084-BC1A-FF4E2AB3B2AC}" type="pres">
      <dgm:prSet presAssocID="{0D46AC4A-A328-4F4C-9D78-460C0A6089CA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8C7891B-3767-4082-84B3-F1241FF29CAD}" srcId="{A73BB973-B8D4-48EB-ABCF-A61B75961D9F}" destId="{D4794FE2-9CD9-4EC2-9793-AC62961E0480}" srcOrd="0" destOrd="0" parTransId="{C9D4D9C4-289B-408B-BC26-3F8BDC8CB6C2}" sibTransId="{1F114EEA-A113-4680-8AFB-4BA0686A8A7F}"/>
    <dgm:cxn modelId="{3C0127FC-E3FE-4D4C-BF31-5148674BB234}" type="presOf" srcId="{A73BB973-B8D4-48EB-ABCF-A61B75961D9F}" destId="{B0391242-AB55-4F62-9E34-424640D6018D}" srcOrd="0" destOrd="0" presId="urn:microsoft.com/office/officeart/2005/8/layout/vList3"/>
    <dgm:cxn modelId="{AF9C02F4-EF04-4838-822A-725991156B99}" type="presOf" srcId="{0D46AC4A-A328-4F4C-9D78-460C0A6089CA}" destId="{E35EF71E-4928-4084-BC1A-FF4E2AB3B2AC}" srcOrd="0" destOrd="0" presId="urn:microsoft.com/office/officeart/2005/8/layout/vList3"/>
    <dgm:cxn modelId="{7F675741-7CE3-48B9-A827-B5AAAC9C3428}" type="presOf" srcId="{D4794FE2-9CD9-4EC2-9793-AC62961E0480}" destId="{3A85703D-01F4-4887-B717-9876EE8885CF}" srcOrd="0" destOrd="0" presId="urn:microsoft.com/office/officeart/2005/8/layout/vList3"/>
    <dgm:cxn modelId="{553CBCF6-8394-412C-ADE1-31D8BC864AC1}" srcId="{A73BB973-B8D4-48EB-ABCF-A61B75961D9F}" destId="{0D46AC4A-A328-4F4C-9D78-460C0A6089CA}" srcOrd="1" destOrd="0" parTransId="{86C6863A-A206-446A-9D33-7115B5A6379D}" sibTransId="{91D4187C-BE9A-4DCD-9E3D-FA1CC523090B}"/>
    <dgm:cxn modelId="{E8E3CCAB-370D-4B32-9525-F0F89E0D6BE7}" type="presParOf" srcId="{B0391242-AB55-4F62-9E34-424640D6018D}" destId="{9B4512C3-3EED-4610-A391-934AF8B2FA7E}" srcOrd="0" destOrd="0" presId="urn:microsoft.com/office/officeart/2005/8/layout/vList3"/>
    <dgm:cxn modelId="{A9C342F5-1614-4157-AD66-C0643C50EB9A}" type="presParOf" srcId="{9B4512C3-3EED-4610-A391-934AF8B2FA7E}" destId="{7DD053FC-A9D8-471F-A727-37BF1DB3BEC5}" srcOrd="0" destOrd="0" presId="urn:microsoft.com/office/officeart/2005/8/layout/vList3"/>
    <dgm:cxn modelId="{022E30CC-F281-4AB2-B94D-46A7D3C8E711}" type="presParOf" srcId="{9B4512C3-3EED-4610-A391-934AF8B2FA7E}" destId="{3A85703D-01F4-4887-B717-9876EE8885CF}" srcOrd="1" destOrd="0" presId="urn:microsoft.com/office/officeart/2005/8/layout/vList3"/>
    <dgm:cxn modelId="{0E52EB09-DE65-45C2-9FE0-2F3ACC562296}" type="presParOf" srcId="{B0391242-AB55-4F62-9E34-424640D6018D}" destId="{738DB27F-28FC-4187-83DA-17E26DCAEF51}" srcOrd="1" destOrd="0" presId="urn:microsoft.com/office/officeart/2005/8/layout/vList3"/>
    <dgm:cxn modelId="{0A0ADA37-8F2D-40B7-BFED-1AC1F3BE0B28}" type="presParOf" srcId="{B0391242-AB55-4F62-9E34-424640D6018D}" destId="{4B6A6A14-8298-4222-8E90-2251814F6A97}" srcOrd="2" destOrd="0" presId="urn:microsoft.com/office/officeart/2005/8/layout/vList3"/>
    <dgm:cxn modelId="{AC9C09D3-6966-4835-9D3E-1C1C767BEABE}" type="presParOf" srcId="{4B6A6A14-8298-4222-8E90-2251814F6A97}" destId="{AFF80EEE-0C63-47B0-9E40-13BBF7783EE0}" srcOrd="0" destOrd="0" presId="urn:microsoft.com/office/officeart/2005/8/layout/vList3"/>
    <dgm:cxn modelId="{0DEFA2C1-15A7-4FA9-B3EE-D499925D18CB}" type="presParOf" srcId="{4B6A6A14-8298-4222-8E90-2251814F6A97}" destId="{E35EF71E-4928-4084-BC1A-FF4E2AB3B2A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9ACAC90-2A3F-480E-811C-FF1E53D32F33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9C75EA8F-AC5A-43B3-9C2E-7BEBBCDD986F}">
      <dgm:prSet/>
      <dgm:spPr/>
      <dgm:t>
        <a:bodyPr/>
        <a:lstStyle/>
        <a:p>
          <a:pPr algn="ctr" rtl="0"/>
          <a:r>
            <a:rPr lang="nl-NL" smtClean="0"/>
            <a:t>Duurzame energie II  Zon</a:t>
          </a:r>
          <a:endParaRPr lang="nl-NL"/>
        </a:p>
      </dgm:t>
    </dgm:pt>
    <dgm:pt modelId="{54E9115A-638B-417B-BF58-BE2EB413E8DB}" type="parTrans" cxnId="{262E7AC2-7DD0-4578-A039-712C7CA4B2A0}">
      <dgm:prSet/>
      <dgm:spPr/>
      <dgm:t>
        <a:bodyPr/>
        <a:lstStyle/>
        <a:p>
          <a:endParaRPr lang="nl-NL"/>
        </a:p>
      </dgm:t>
    </dgm:pt>
    <dgm:pt modelId="{64F78F52-5BFA-43C5-9882-458305333E67}" type="sibTrans" cxnId="{262E7AC2-7DD0-4578-A039-712C7CA4B2A0}">
      <dgm:prSet/>
      <dgm:spPr/>
      <dgm:t>
        <a:bodyPr/>
        <a:lstStyle/>
        <a:p>
          <a:endParaRPr lang="nl-NL"/>
        </a:p>
      </dgm:t>
    </dgm:pt>
    <dgm:pt modelId="{54C85B98-453A-4067-AD15-F959962AFD1E}" type="pres">
      <dgm:prSet presAssocID="{09ACAC90-2A3F-480E-811C-FF1E53D32F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100C21A-4084-47A9-802F-985468978220}" type="pres">
      <dgm:prSet presAssocID="{9C75EA8F-AC5A-43B3-9C2E-7BEBBCDD986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62E7AC2-7DD0-4578-A039-712C7CA4B2A0}" srcId="{09ACAC90-2A3F-480E-811C-FF1E53D32F33}" destId="{9C75EA8F-AC5A-43B3-9C2E-7BEBBCDD986F}" srcOrd="0" destOrd="0" parTransId="{54E9115A-638B-417B-BF58-BE2EB413E8DB}" sibTransId="{64F78F52-5BFA-43C5-9882-458305333E67}"/>
    <dgm:cxn modelId="{5F1EF5E0-FEA7-43BA-996E-7A15272C6ABD}" type="presOf" srcId="{9C75EA8F-AC5A-43B3-9C2E-7BEBBCDD986F}" destId="{0100C21A-4084-47A9-802F-985468978220}" srcOrd="0" destOrd="0" presId="urn:microsoft.com/office/officeart/2005/8/layout/vList2"/>
    <dgm:cxn modelId="{E279FD93-5012-40BC-97F0-99A8CDFDB45F}" type="presOf" srcId="{09ACAC90-2A3F-480E-811C-FF1E53D32F33}" destId="{54C85B98-453A-4067-AD15-F959962AFD1E}" srcOrd="0" destOrd="0" presId="urn:microsoft.com/office/officeart/2005/8/layout/vList2"/>
    <dgm:cxn modelId="{390AF1A2-A804-4D63-B552-E2DCDD8D9AFF}" type="presParOf" srcId="{54C85B98-453A-4067-AD15-F959962AFD1E}" destId="{0100C21A-4084-47A9-802F-9854689782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A364C60-0247-467E-A5AE-059DFEEC66E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A5443FA3-3460-4A77-96CE-03E3D16346BD}">
      <dgm:prSet custT="1"/>
      <dgm:spPr/>
      <dgm:t>
        <a:bodyPr/>
        <a:lstStyle/>
        <a:p>
          <a:pPr algn="ctr" rtl="0"/>
          <a:r>
            <a:rPr lang="nl-NL" sz="3200" smtClean="0"/>
            <a:t>CSP: Concentrating Solar Power m.b.v. spiegels verhitten van bijv. water tot stoom</a:t>
          </a:r>
          <a:endParaRPr lang="nl-NL" sz="3200"/>
        </a:p>
      </dgm:t>
    </dgm:pt>
    <dgm:pt modelId="{BEEF4504-E3CC-48A1-A19D-3F388C9B5B34}" type="parTrans" cxnId="{BEEA8071-C065-4BED-8AC9-E92C5BE56481}">
      <dgm:prSet/>
      <dgm:spPr/>
      <dgm:t>
        <a:bodyPr/>
        <a:lstStyle/>
        <a:p>
          <a:endParaRPr lang="nl-NL"/>
        </a:p>
      </dgm:t>
    </dgm:pt>
    <dgm:pt modelId="{E7F63D2F-E020-4AB7-B1A4-48BCB2659A59}" type="sibTrans" cxnId="{BEEA8071-C065-4BED-8AC9-E92C5BE56481}">
      <dgm:prSet/>
      <dgm:spPr/>
      <dgm:t>
        <a:bodyPr/>
        <a:lstStyle/>
        <a:p>
          <a:endParaRPr lang="nl-NL"/>
        </a:p>
      </dgm:t>
    </dgm:pt>
    <dgm:pt modelId="{E02974AF-5892-4904-9955-CF86D29E52BA}" type="pres">
      <dgm:prSet presAssocID="{5A364C60-0247-467E-A5AE-059DFEEC66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6E8D5D4-E417-45FA-B13C-D433F4E8C0D1}" type="pres">
      <dgm:prSet presAssocID="{A5443FA3-3460-4A77-96CE-03E3D16346BD}" presName="parentText" presStyleLbl="node1" presStyleIdx="0" presStyleCnt="1" custLinFactY="38950" custLinFactNeighborX="1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3F303D1-A5DE-4AC4-920D-632FB07748BA}" type="presOf" srcId="{A5443FA3-3460-4A77-96CE-03E3D16346BD}" destId="{D6E8D5D4-E417-45FA-B13C-D433F4E8C0D1}" srcOrd="0" destOrd="0" presId="urn:microsoft.com/office/officeart/2005/8/layout/vList2"/>
    <dgm:cxn modelId="{BEEA8071-C065-4BED-8AC9-E92C5BE56481}" srcId="{5A364C60-0247-467E-A5AE-059DFEEC66E8}" destId="{A5443FA3-3460-4A77-96CE-03E3D16346BD}" srcOrd="0" destOrd="0" parTransId="{BEEF4504-E3CC-48A1-A19D-3F388C9B5B34}" sibTransId="{E7F63D2F-E020-4AB7-B1A4-48BCB2659A59}"/>
    <dgm:cxn modelId="{51994744-3990-4E27-975B-C2F33D211DA5}" type="presOf" srcId="{5A364C60-0247-467E-A5AE-059DFEEC66E8}" destId="{E02974AF-5892-4904-9955-CF86D29E52BA}" srcOrd="0" destOrd="0" presId="urn:microsoft.com/office/officeart/2005/8/layout/vList2"/>
    <dgm:cxn modelId="{C0E27E6A-46B0-4F93-9F36-DC5FED77081C}" type="presParOf" srcId="{E02974AF-5892-4904-9955-CF86D29E52BA}" destId="{D6E8D5D4-E417-45FA-B13C-D433F4E8C0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345F038-4019-4765-84FF-6F46A17EF9D8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0742CDE8-D801-46BB-B50A-E14445AF594F}">
      <dgm:prSet/>
      <dgm:spPr/>
      <dgm:t>
        <a:bodyPr/>
        <a:lstStyle/>
        <a:p>
          <a:pPr rtl="0"/>
          <a:r>
            <a:rPr lang="nl-NL" smtClean="0"/>
            <a:t>Duurzame energie II De Zon</a:t>
          </a:r>
          <a:endParaRPr lang="nl-NL"/>
        </a:p>
      </dgm:t>
    </dgm:pt>
    <dgm:pt modelId="{4A18769C-865C-4848-BDC5-5861CAC0E34E}" type="parTrans" cxnId="{87BDBF26-FED1-43CA-BE24-B9D29CEFC50A}">
      <dgm:prSet/>
      <dgm:spPr/>
      <dgm:t>
        <a:bodyPr/>
        <a:lstStyle/>
        <a:p>
          <a:endParaRPr lang="nl-NL"/>
        </a:p>
      </dgm:t>
    </dgm:pt>
    <dgm:pt modelId="{C35307FC-3595-4A79-9C4D-2C751EBC3011}" type="sibTrans" cxnId="{87BDBF26-FED1-43CA-BE24-B9D29CEFC50A}">
      <dgm:prSet/>
      <dgm:spPr/>
      <dgm:t>
        <a:bodyPr/>
        <a:lstStyle/>
        <a:p>
          <a:endParaRPr lang="nl-NL"/>
        </a:p>
      </dgm:t>
    </dgm:pt>
    <dgm:pt modelId="{DB53375A-E981-42AE-8F3B-50BCC9A82C38}" type="pres">
      <dgm:prSet presAssocID="{F345F038-4019-4765-84FF-6F46A17EF9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8473696-293D-4246-A414-AF163155B5A2}" type="pres">
      <dgm:prSet presAssocID="{0742CDE8-D801-46BB-B50A-E14445AF594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931030B-3B1F-4251-8194-1DAF65775D24}" type="presOf" srcId="{F345F038-4019-4765-84FF-6F46A17EF9D8}" destId="{DB53375A-E981-42AE-8F3B-50BCC9A82C38}" srcOrd="0" destOrd="0" presId="urn:microsoft.com/office/officeart/2005/8/layout/vList2"/>
    <dgm:cxn modelId="{51D057B4-7C94-4395-A013-9F5752C5323E}" type="presOf" srcId="{0742CDE8-D801-46BB-B50A-E14445AF594F}" destId="{48473696-293D-4246-A414-AF163155B5A2}" srcOrd="0" destOrd="0" presId="urn:microsoft.com/office/officeart/2005/8/layout/vList2"/>
    <dgm:cxn modelId="{87BDBF26-FED1-43CA-BE24-B9D29CEFC50A}" srcId="{F345F038-4019-4765-84FF-6F46A17EF9D8}" destId="{0742CDE8-D801-46BB-B50A-E14445AF594F}" srcOrd="0" destOrd="0" parTransId="{4A18769C-865C-4848-BDC5-5861CAC0E34E}" sibTransId="{C35307FC-3595-4A79-9C4D-2C751EBC3011}"/>
    <dgm:cxn modelId="{30B861BB-E369-4D77-AD87-3F1D82F09443}" type="presParOf" srcId="{DB53375A-E981-42AE-8F3B-50BCC9A82C38}" destId="{48473696-293D-4246-A414-AF163155B5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E39A40C-8B8C-4D08-89DA-4117221A01D9}" type="doc">
      <dgm:prSet loTypeId="urn:microsoft.com/office/officeart/2005/8/layout/vLis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70128FF4-0B82-4CC9-B880-9A415BCBD518}">
      <dgm:prSet/>
      <dgm:spPr/>
      <dgm:t>
        <a:bodyPr/>
        <a:lstStyle/>
        <a:p>
          <a:pPr rtl="0"/>
          <a:r>
            <a:rPr lang="nl-NL" dirty="0" smtClean="0"/>
            <a:t>Zonnetorens: omzetten van zonne-energie in bewegingsenergie (luchtstromen)</a:t>
          </a:r>
          <a:endParaRPr lang="nl-NL" dirty="0"/>
        </a:p>
      </dgm:t>
    </dgm:pt>
    <dgm:pt modelId="{7F1016A4-C3DD-4641-BAAB-6293CDA49F1E}" type="parTrans" cxnId="{DAF3236F-1644-46ED-B875-4F275B7F1083}">
      <dgm:prSet/>
      <dgm:spPr/>
      <dgm:t>
        <a:bodyPr/>
        <a:lstStyle/>
        <a:p>
          <a:endParaRPr lang="nl-NL"/>
        </a:p>
      </dgm:t>
    </dgm:pt>
    <dgm:pt modelId="{C88D957A-7823-4BE5-BB73-FDB73F6FB59A}" type="sibTrans" cxnId="{DAF3236F-1644-46ED-B875-4F275B7F1083}">
      <dgm:prSet/>
      <dgm:spPr/>
      <dgm:t>
        <a:bodyPr/>
        <a:lstStyle/>
        <a:p>
          <a:endParaRPr lang="nl-NL"/>
        </a:p>
      </dgm:t>
    </dgm:pt>
    <dgm:pt modelId="{D9EF707C-23C2-43E3-92AA-D19E8C9FD8EB}">
      <dgm:prSet/>
      <dgm:spPr/>
      <dgm:t>
        <a:bodyPr/>
        <a:lstStyle/>
        <a:p>
          <a:pPr rtl="0"/>
          <a:r>
            <a:rPr lang="nl-NL" dirty="0" smtClean="0"/>
            <a:t>Foto-elektrochemische cellen voor de splitsing van water in waterstof en zuurstof</a:t>
          </a:r>
          <a:endParaRPr lang="nl-NL" dirty="0"/>
        </a:p>
      </dgm:t>
    </dgm:pt>
    <dgm:pt modelId="{903CBC3B-A400-4828-AA4A-2F36C57ACC78}" type="parTrans" cxnId="{B4987FF7-069B-41BD-B834-3BB9E037E38B}">
      <dgm:prSet/>
      <dgm:spPr/>
      <dgm:t>
        <a:bodyPr/>
        <a:lstStyle/>
        <a:p>
          <a:endParaRPr lang="nl-NL"/>
        </a:p>
      </dgm:t>
    </dgm:pt>
    <dgm:pt modelId="{E90FD464-962B-4928-9134-A5F4914D484F}" type="sibTrans" cxnId="{B4987FF7-069B-41BD-B834-3BB9E037E38B}">
      <dgm:prSet/>
      <dgm:spPr/>
      <dgm:t>
        <a:bodyPr/>
        <a:lstStyle/>
        <a:p>
          <a:endParaRPr lang="nl-NL"/>
        </a:p>
      </dgm:t>
    </dgm:pt>
    <dgm:pt modelId="{BFF98296-6550-441A-AFA3-F110258C8F00}" type="pres">
      <dgm:prSet presAssocID="{9E39A40C-8B8C-4D08-89DA-4117221A01D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47C599D-19B6-4A7B-902E-07D611C13FD9}" type="pres">
      <dgm:prSet presAssocID="{70128FF4-0B82-4CC9-B880-9A415BCBD518}" presName="composite" presStyleCnt="0"/>
      <dgm:spPr/>
    </dgm:pt>
    <dgm:pt modelId="{690E1270-FEC7-4EF1-9304-B3188CF5A278}" type="pres">
      <dgm:prSet presAssocID="{70128FF4-0B82-4CC9-B880-9A415BCBD518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B979A8A-9055-4985-B67B-D5C595D54403}" type="pres">
      <dgm:prSet presAssocID="{70128FF4-0B82-4CC9-B880-9A415BCBD518}" presName="txShp" presStyleLbl="node1" presStyleIdx="0" presStyleCnt="2" custLinFactNeighborX="-109" custLinFactNeighborY="124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42D3A2-7B3B-4D2E-99A1-7F2349BD7B61}" type="pres">
      <dgm:prSet presAssocID="{C88D957A-7823-4BE5-BB73-FDB73F6FB59A}" presName="spacing" presStyleCnt="0"/>
      <dgm:spPr/>
    </dgm:pt>
    <dgm:pt modelId="{B660FBD9-5C00-4244-B1AD-75E3271AEEE7}" type="pres">
      <dgm:prSet presAssocID="{D9EF707C-23C2-43E3-92AA-D19E8C9FD8EB}" presName="composite" presStyleCnt="0"/>
      <dgm:spPr/>
    </dgm:pt>
    <dgm:pt modelId="{32CB599D-19C2-47A6-B6C9-052F7E77AFC8}" type="pres">
      <dgm:prSet presAssocID="{D9EF707C-23C2-43E3-92AA-D19E8C9FD8EB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E1B46A8-2583-47F1-9628-D41B4C855B70}" type="pres">
      <dgm:prSet presAssocID="{D9EF707C-23C2-43E3-92AA-D19E8C9FD8EB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922383B-4F0F-4B72-830D-D216C4C1F4F4}" type="presOf" srcId="{9E39A40C-8B8C-4D08-89DA-4117221A01D9}" destId="{BFF98296-6550-441A-AFA3-F110258C8F00}" srcOrd="0" destOrd="0" presId="urn:microsoft.com/office/officeart/2005/8/layout/vList3"/>
    <dgm:cxn modelId="{0AD68927-2D8E-40C5-8F9C-6E68392C9F91}" type="presOf" srcId="{D9EF707C-23C2-43E3-92AA-D19E8C9FD8EB}" destId="{CE1B46A8-2583-47F1-9628-D41B4C855B70}" srcOrd="0" destOrd="0" presId="urn:microsoft.com/office/officeart/2005/8/layout/vList3"/>
    <dgm:cxn modelId="{F78CB776-F606-4BD1-A4CF-F8D07E6C0CB7}" type="presOf" srcId="{70128FF4-0B82-4CC9-B880-9A415BCBD518}" destId="{EB979A8A-9055-4985-B67B-D5C595D54403}" srcOrd="0" destOrd="0" presId="urn:microsoft.com/office/officeart/2005/8/layout/vList3"/>
    <dgm:cxn modelId="{DAF3236F-1644-46ED-B875-4F275B7F1083}" srcId="{9E39A40C-8B8C-4D08-89DA-4117221A01D9}" destId="{70128FF4-0B82-4CC9-B880-9A415BCBD518}" srcOrd="0" destOrd="0" parTransId="{7F1016A4-C3DD-4641-BAAB-6293CDA49F1E}" sibTransId="{C88D957A-7823-4BE5-BB73-FDB73F6FB59A}"/>
    <dgm:cxn modelId="{B4987FF7-069B-41BD-B834-3BB9E037E38B}" srcId="{9E39A40C-8B8C-4D08-89DA-4117221A01D9}" destId="{D9EF707C-23C2-43E3-92AA-D19E8C9FD8EB}" srcOrd="1" destOrd="0" parTransId="{903CBC3B-A400-4828-AA4A-2F36C57ACC78}" sibTransId="{E90FD464-962B-4928-9134-A5F4914D484F}"/>
    <dgm:cxn modelId="{B02C9D2A-A4C9-404D-BCF6-1FE16C05BE2A}" type="presParOf" srcId="{BFF98296-6550-441A-AFA3-F110258C8F00}" destId="{047C599D-19B6-4A7B-902E-07D611C13FD9}" srcOrd="0" destOrd="0" presId="urn:microsoft.com/office/officeart/2005/8/layout/vList3"/>
    <dgm:cxn modelId="{2810934D-0C02-4195-A786-13BB2FA1B038}" type="presParOf" srcId="{047C599D-19B6-4A7B-902E-07D611C13FD9}" destId="{690E1270-FEC7-4EF1-9304-B3188CF5A278}" srcOrd="0" destOrd="0" presId="urn:microsoft.com/office/officeart/2005/8/layout/vList3"/>
    <dgm:cxn modelId="{ADF36E56-5085-496D-93CD-DDE907CA1455}" type="presParOf" srcId="{047C599D-19B6-4A7B-902E-07D611C13FD9}" destId="{EB979A8A-9055-4985-B67B-D5C595D54403}" srcOrd="1" destOrd="0" presId="urn:microsoft.com/office/officeart/2005/8/layout/vList3"/>
    <dgm:cxn modelId="{14286790-05B0-46AB-89FB-3BB46E19B7A0}" type="presParOf" srcId="{BFF98296-6550-441A-AFA3-F110258C8F00}" destId="{8442D3A2-7B3B-4D2E-99A1-7F2349BD7B61}" srcOrd="1" destOrd="0" presId="urn:microsoft.com/office/officeart/2005/8/layout/vList3"/>
    <dgm:cxn modelId="{1B8C2EAB-A291-43C1-9213-D116CABAB585}" type="presParOf" srcId="{BFF98296-6550-441A-AFA3-F110258C8F00}" destId="{B660FBD9-5C00-4244-B1AD-75E3271AEEE7}" srcOrd="2" destOrd="0" presId="urn:microsoft.com/office/officeart/2005/8/layout/vList3"/>
    <dgm:cxn modelId="{11881B68-198C-401A-BE8A-BB872F3C7817}" type="presParOf" srcId="{B660FBD9-5C00-4244-B1AD-75E3271AEEE7}" destId="{32CB599D-19C2-47A6-B6C9-052F7E77AFC8}" srcOrd="0" destOrd="0" presId="urn:microsoft.com/office/officeart/2005/8/layout/vList3"/>
    <dgm:cxn modelId="{2492033A-C563-4E48-B3E7-5D1387996F07}" type="presParOf" srcId="{B660FBD9-5C00-4244-B1AD-75E3271AEEE7}" destId="{CE1B46A8-2583-47F1-9628-D41B4C855B7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3A23D-D291-4EA9-94E5-1A2710563C5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F991CD9-7B90-4E40-AC2D-E3DA8A60C22F}">
      <dgm:prSet/>
      <dgm:spPr/>
      <dgm:t>
        <a:bodyPr/>
        <a:lstStyle/>
        <a:p>
          <a:pPr algn="ctr" rtl="0"/>
          <a:r>
            <a:rPr lang="nl-NL" dirty="0" smtClean="0"/>
            <a:t>Les 5 Duurzame </a:t>
          </a:r>
          <a:r>
            <a:rPr lang="nl-NL" dirty="0" smtClean="0"/>
            <a:t>energie Deel 1</a:t>
          </a:r>
          <a:endParaRPr lang="nl-NL" dirty="0"/>
        </a:p>
      </dgm:t>
    </dgm:pt>
    <dgm:pt modelId="{80C6EEC1-E795-4532-9E1D-56D47DBB8740}" type="parTrans" cxnId="{EB8290FF-6D00-40C7-8129-E1DD30D4B7DC}">
      <dgm:prSet/>
      <dgm:spPr/>
      <dgm:t>
        <a:bodyPr/>
        <a:lstStyle/>
        <a:p>
          <a:endParaRPr lang="nl-NL"/>
        </a:p>
      </dgm:t>
    </dgm:pt>
    <dgm:pt modelId="{13B1D4EA-4472-4CBB-864C-2AEBB4A8732C}" type="sibTrans" cxnId="{EB8290FF-6D00-40C7-8129-E1DD30D4B7DC}">
      <dgm:prSet/>
      <dgm:spPr/>
      <dgm:t>
        <a:bodyPr/>
        <a:lstStyle/>
        <a:p>
          <a:endParaRPr lang="nl-NL"/>
        </a:p>
      </dgm:t>
    </dgm:pt>
    <dgm:pt modelId="{382C58A8-1334-4A35-BD39-F09259526793}" type="pres">
      <dgm:prSet presAssocID="{CAC3A23D-D291-4EA9-94E5-1A2710563C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48A48DB-2721-4CA9-8B8B-8555E0029682}" type="pres">
      <dgm:prSet presAssocID="{5F991CD9-7B90-4E40-AC2D-E3DA8A60C2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B8290FF-6D00-40C7-8129-E1DD30D4B7DC}" srcId="{CAC3A23D-D291-4EA9-94E5-1A2710563C52}" destId="{5F991CD9-7B90-4E40-AC2D-E3DA8A60C22F}" srcOrd="0" destOrd="0" parTransId="{80C6EEC1-E795-4532-9E1D-56D47DBB8740}" sibTransId="{13B1D4EA-4472-4CBB-864C-2AEBB4A8732C}"/>
    <dgm:cxn modelId="{493B0884-98F3-48D9-9B9D-B240921F64B7}" type="presOf" srcId="{CAC3A23D-D291-4EA9-94E5-1A2710563C52}" destId="{382C58A8-1334-4A35-BD39-F09259526793}" srcOrd="0" destOrd="0" presId="urn:microsoft.com/office/officeart/2005/8/layout/vList2"/>
    <dgm:cxn modelId="{381CE7A7-88BC-43E6-A5C1-442F289517AB}" type="presOf" srcId="{5F991CD9-7B90-4E40-AC2D-E3DA8A60C22F}" destId="{A48A48DB-2721-4CA9-8B8B-8555E0029682}" srcOrd="0" destOrd="0" presId="urn:microsoft.com/office/officeart/2005/8/layout/vList2"/>
    <dgm:cxn modelId="{4AB82669-17DD-4053-B202-67B8D05AF7B2}" type="presParOf" srcId="{382C58A8-1334-4A35-BD39-F09259526793}" destId="{A48A48DB-2721-4CA9-8B8B-8555E00296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AEFC4-4056-4EC2-92D3-A8B0CBC77F27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82B4F702-5DA1-4641-9994-0B829FFAFF8B}">
      <dgm:prSet/>
      <dgm:spPr/>
      <dgm:t>
        <a:bodyPr/>
        <a:lstStyle/>
        <a:p>
          <a:pPr algn="ctr" rtl="0"/>
          <a:r>
            <a:rPr lang="nl-NL" dirty="0" smtClean="0"/>
            <a:t>I.P.V.</a:t>
          </a:r>
          <a:endParaRPr lang="nl-NL" dirty="0"/>
        </a:p>
      </dgm:t>
    </dgm:pt>
    <dgm:pt modelId="{1AB00C71-5997-41E2-9723-2FADA62F960E}" type="parTrans" cxnId="{3F2F5163-F2B2-489B-8D60-9C623AD13B2D}">
      <dgm:prSet/>
      <dgm:spPr/>
      <dgm:t>
        <a:bodyPr/>
        <a:lstStyle/>
        <a:p>
          <a:endParaRPr lang="nl-NL"/>
        </a:p>
      </dgm:t>
    </dgm:pt>
    <dgm:pt modelId="{1704FEEF-6EF5-4725-8335-3FF859C34E26}" type="sibTrans" cxnId="{3F2F5163-F2B2-489B-8D60-9C623AD13B2D}">
      <dgm:prSet/>
      <dgm:spPr/>
      <dgm:t>
        <a:bodyPr/>
        <a:lstStyle/>
        <a:p>
          <a:endParaRPr lang="nl-NL"/>
        </a:p>
      </dgm:t>
    </dgm:pt>
    <dgm:pt modelId="{5DA8F71E-509B-4BD7-B9CD-CD6DEFAADBBA}" type="pres">
      <dgm:prSet presAssocID="{CB0AEFC4-4056-4EC2-92D3-A8B0CBC77F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AD25465-BE15-413B-AA50-A3400E7E3E04}" type="pres">
      <dgm:prSet presAssocID="{82B4F702-5DA1-4641-9994-0B829FFAFF8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8DBB670-7789-459D-8AB7-0669EBABB91B}" type="presOf" srcId="{82B4F702-5DA1-4641-9994-0B829FFAFF8B}" destId="{6AD25465-BE15-413B-AA50-A3400E7E3E04}" srcOrd="0" destOrd="0" presId="urn:microsoft.com/office/officeart/2005/8/layout/vList2"/>
    <dgm:cxn modelId="{D1669BEE-A2D4-404F-BAC3-2C21D11D939D}" type="presOf" srcId="{CB0AEFC4-4056-4EC2-92D3-A8B0CBC77F27}" destId="{5DA8F71E-509B-4BD7-B9CD-CD6DEFAADBBA}" srcOrd="0" destOrd="0" presId="urn:microsoft.com/office/officeart/2005/8/layout/vList2"/>
    <dgm:cxn modelId="{3F2F5163-F2B2-489B-8D60-9C623AD13B2D}" srcId="{CB0AEFC4-4056-4EC2-92D3-A8B0CBC77F27}" destId="{82B4F702-5DA1-4641-9994-0B829FFAFF8B}" srcOrd="0" destOrd="0" parTransId="{1AB00C71-5997-41E2-9723-2FADA62F960E}" sibTransId="{1704FEEF-6EF5-4725-8335-3FF859C34E26}"/>
    <dgm:cxn modelId="{1FE65C8D-2976-4CE5-9541-3E21027AF848}" type="presParOf" srcId="{5DA8F71E-509B-4BD7-B9CD-CD6DEFAADBBA}" destId="{6AD25465-BE15-413B-AA50-A3400E7E3E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22932C-2411-4D0A-9371-5036FD4BFAB3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B3A5DDCD-837F-4019-A6FF-E0811EDB8795}">
      <dgm:prSet/>
      <dgm:spPr/>
      <dgm:t>
        <a:bodyPr/>
        <a:lstStyle/>
        <a:p>
          <a:pPr algn="ctr" rtl="0"/>
          <a:r>
            <a:rPr lang="nl-NL" smtClean="0"/>
            <a:t>Fossiele brandstoffen</a:t>
          </a:r>
          <a:endParaRPr lang="nl-NL"/>
        </a:p>
      </dgm:t>
    </dgm:pt>
    <dgm:pt modelId="{42807C03-159F-49A3-9391-43FDE5C68ED1}" type="parTrans" cxnId="{8CFE892A-5453-47BF-8490-0004C0935BCE}">
      <dgm:prSet/>
      <dgm:spPr/>
      <dgm:t>
        <a:bodyPr/>
        <a:lstStyle/>
        <a:p>
          <a:endParaRPr lang="nl-NL"/>
        </a:p>
      </dgm:t>
    </dgm:pt>
    <dgm:pt modelId="{4391365E-C592-433E-9279-3A3E7BBA8F01}" type="sibTrans" cxnId="{8CFE892A-5453-47BF-8490-0004C0935BCE}">
      <dgm:prSet/>
      <dgm:spPr/>
      <dgm:t>
        <a:bodyPr/>
        <a:lstStyle/>
        <a:p>
          <a:endParaRPr lang="nl-NL"/>
        </a:p>
      </dgm:t>
    </dgm:pt>
    <dgm:pt modelId="{61C91D63-1969-495C-8066-14753B4E50EB}" type="pres">
      <dgm:prSet presAssocID="{2622932C-2411-4D0A-9371-5036FD4BFA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B7892A7-AB65-4B8E-A914-9027E70A4336}" type="pres">
      <dgm:prSet presAssocID="{B3A5DDCD-837F-4019-A6FF-E0811EDB87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E7B8F60-20C6-412E-9C2A-FC31AF8CB9A4}" type="presOf" srcId="{B3A5DDCD-837F-4019-A6FF-E0811EDB8795}" destId="{7B7892A7-AB65-4B8E-A914-9027E70A4336}" srcOrd="0" destOrd="0" presId="urn:microsoft.com/office/officeart/2005/8/layout/vList2"/>
    <dgm:cxn modelId="{8CFE892A-5453-47BF-8490-0004C0935BCE}" srcId="{2622932C-2411-4D0A-9371-5036FD4BFAB3}" destId="{B3A5DDCD-837F-4019-A6FF-E0811EDB8795}" srcOrd="0" destOrd="0" parTransId="{42807C03-159F-49A3-9391-43FDE5C68ED1}" sibTransId="{4391365E-C592-433E-9279-3A3E7BBA8F01}"/>
    <dgm:cxn modelId="{E7C932CA-327E-41B2-A0BB-9BE5E45D66D1}" type="presOf" srcId="{2622932C-2411-4D0A-9371-5036FD4BFAB3}" destId="{61C91D63-1969-495C-8066-14753B4E50EB}" srcOrd="0" destOrd="0" presId="urn:microsoft.com/office/officeart/2005/8/layout/vList2"/>
    <dgm:cxn modelId="{5F3AF170-60AF-4673-AC9A-C61A66E9DED9}" type="presParOf" srcId="{61C91D63-1969-495C-8066-14753B4E50EB}" destId="{7B7892A7-AB65-4B8E-A914-9027E70A43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DE715-1D2F-4C87-B737-1145A12F7BC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572E7BA1-7680-4300-9F51-032353C42336}">
      <dgm:prSet custT="1"/>
      <dgm:spPr/>
      <dgm:t>
        <a:bodyPr/>
        <a:lstStyle/>
        <a:p>
          <a:pPr algn="ctr" rtl="0"/>
          <a:r>
            <a:rPr lang="nl-NL" sz="3600" b="0" dirty="0" smtClean="0"/>
            <a:t>Vervuilend en eindig</a:t>
          </a:r>
          <a:endParaRPr lang="nl-NL" sz="3600" b="0" dirty="0"/>
        </a:p>
      </dgm:t>
    </dgm:pt>
    <dgm:pt modelId="{62582AA5-1D62-4332-8EC6-E5D099C1ADC4}" type="parTrans" cxnId="{4AB4D0D6-1250-4573-8B98-C04C16011BE0}">
      <dgm:prSet/>
      <dgm:spPr/>
      <dgm:t>
        <a:bodyPr/>
        <a:lstStyle/>
        <a:p>
          <a:endParaRPr lang="nl-NL"/>
        </a:p>
      </dgm:t>
    </dgm:pt>
    <dgm:pt modelId="{4A3C90DD-722B-467B-A58B-831CA38413C2}" type="sibTrans" cxnId="{4AB4D0D6-1250-4573-8B98-C04C16011BE0}">
      <dgm:prSet/>
      <dgm:spPr/>
      <dgm:t>
        <a:bodyPr/>
        <a:lstStyle/>
        <a:p>
          <a:endParaRPr lang="nl-NL"/>
        </a:p>
      </dgm:t>
    </dgm:pt>
    <dgm:pt modelId="{82A4B6FF-C22C-4209-97A0-4427DA809D28}" type="pres">
      <dgm:prSet presAssocID="{DD2DE715-1D2F-4C87-B737-1145A12F7B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7E64C43-4D98-4E34-BF5B-48311A7C6E57}" type="pres">
      <dgm:prSet presAssocID="{572E7BA1-7680-4300-9F51-032353C42336}" presName="parentText" presStyleLbl="node1" presStyleIdx="0" presStyleCnt="1" custLinFactNeighborX="1316" custLinFactNeighborY="1111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0EAF8F1-89C9-45EB-A2ED-9C563B9CD4C3}" type="presOf" srcId="{DD2DE715-1D2F-4C87-B737-1145A12F7BCC}" destId="{82A4B6FF-C22C-4209-97A0-4427DA809D28}" srcOrd="0" destOrd="0" presId="urn:microsoft.com/office/officeart/2005/8/layout/vList2"/>
    <dgm:cxn modelId="{4AB4D0D6-1250-4573-8B98-C04C16011BE0}" srcId="{DD2DE715-1D2F-4C87-B737-1145A12F7BCC}" destId="{572E7BA1-7680-4300-9F51-032353C42336}" srcOrd="0" destOrd="0" parTransId="{62582AA5-1D62-4332-8EC6-E5D099C1ADC4}" sibTransId="{4A3C90DD-722B-467B-A58B-831CA38413C2}"/>
    <dgm:cxn modelId="{EB8DFBD3-DF2A-48FC-804A-78B0AA7A85A2}" type="presOf" srcId="{572E7BA1-7680-4300-9F51-032353C42336}" destId="{F7E64C43-4D98-4E34-BF5B-48311A7C6E57}" srcOrd="0" destOrd="0" presId="urn:microsoft.com/office/officeart/2005/8/layout/vList2"/>
    <dgm:cxn modelId="{23A2B4AC-21D7-4A4E-9CFF-1CC8C0822FFC}" type="presParOf" srcId="{82A4B6FF-C22C-4209-97A0-4427DA809D28}" destId="{F7E64C43-4D98-4E34-BF5B-48311A7C6E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4E01B0-C986-4231-B96D-81B67DCB0A68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91E694E0-3396-4758-AEAA-24291DBF61D6}">
      <dgm:prSet/>
      <dgm:spPr/>
      <dgm:t>
        <a:bodyPr/>
        <a:lstStyle/>
        <a:p>
          <a:pPr algn="ctr" rtl="0"/>
          <a:r>
            <a:rPr lang="nl-NL" dirty="0" smtClean="0"/>
            <a:t>Duurzame energie</a:t>
          </a:r>
          <a:endParaRPr lang="nl-NL" dirty="0"/>
        </a:p>
      </dgm:t>
    </dgm:pt>
    <dgm:pt modelId="{B4387309-8052-46B2-865F-68EF020DC0F9}" type="parTrans" cxnId="{223C6A6E-3E0D-4392-8326-6BA512F71FA3}">
      <dgm:prSet/>
      <dgm:spPr/>
      <dgm:t>
        <a:bodyPr/>
        <a:lstStyle/>
        <a:p>
          <a:endParaRPr lang="nl-NL"/>
        </a:p>
      </dgm:t>
    </dgm:pt>
    <dgm:pt modelId="{CFCAC96D-7A67-4821-A009-EEE90270EF97}" type="sibTrans" cxnId="{223C6A6E-3E0D-4392-8326-6BA512F71FA3}">
      <dgm:prSet/>
      <dgm:spPr/>
      <dgm:t>
        <a:bodyPr/>
        <a:lstStyle/>
        <a:p>
          <a:endParaRPr lang="nl-NL"/>
        </a:p>
      </dgm:t>
    </dgm:pt>
    <dgm:pt modelId="{59164F88-BBFE-4EC5-90E4-C3440AA45608}" type="pres">
      <dgm:prSet presAssocID="{BC4E01B0-C986-4231-B96D-81B67DCB0A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33864AA-441B-42A2-8E00-090DA75E2257}" type="pres">
      <dgm:prSet presAssocID="{91E694E0-3396-4758-AEAA-24291DBF61D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23C6A6E-3E0D-4392-8326-6BA512F71FA3}" srcId="{BC4E01B0-C986-4231-B96D-81B67DCB0A68}" destId="{91E694E0-3396-4758-AEAA-24291DBF61D6}" srcOrd="0" destOrd="0" parTransId="{B4387309-8052-46B2-865F-68EF020DC0F9}" sibTransId="{CFCAC96D-7A67-4821-A009-EEE90270EF97}"/>
    <dgm:cxn modelId="{B0900BE5-6959-4501-9D84-0AA69F52FE57}" type="presOf" srcId="{91E694E0-3396-4758-AEAA-24291DBF61D6}" destId="{433864AA-441B-42A2-8E00-090DA75E2257}" srcOrd="0" destOrd="0" presId="urn:microsoft.com/office/officeart/2005/8/layout/vList2"/>
    <dgm:cxn modelId="{DF894ADB-E42A-4D50-B19C-04B722E193B0}" type="presOf" srcId="{BC4E01B0-C986-4231-B96D-81B67DCB0A68}" destId="{59164F88-BBFE-4EC5-90E4-C3440AA45608}" srcOrd="0" destOrd="0" presId="urn:microsoft.com/office/officeart/2005/8/layout/vList2"/>
    <dgm:cxn modelId="{9901F461-8D6A-41F5-84C7-34031CE804D2}" type="presParOf" srcId="{59164F88-BBFE-4EC5-90E4-C3440AA45608}" destId="{433864AA-441B-42A2-8E00-090DA75E22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6D4AB8-EAD3-4979-AEB0-2C015FDD253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C76AF5E-F811-4D14-AF45-E405238280E2}">
      <dgm:prSet/>
      <dgm:spPr/>
      <dgm:t>
        <a:bodyPr/>
        <a:lstStyle/>
        <a:p>
          <a:pPr algn="ctr" rtl="0"/>
          <a:r>
            <a:rPr lang="nl-NL" dirty="0" smtClean="0"/>
            <a:t>Definitie: duurzame energie is energie uit een </a:t>
          </a:r>
          <a:r>
            <a:rPr lang="nl-NL" u="sng" dirty="0" smtClean="0"/>
            <a:t>onbeperkte bron</a:t>
          </a:r>
          <a:r>
            <a:rPr lang="nl-NL" dirty="0" smtClean="0"/>
            <a:t> die het leefmilieu voor </a:t>
          </a:r>
          <a:r>
            <a:rPr lang="nl-NL" u="sng" dirty="0" smtClean="0"/>
            <a:t>toekomstige</a:t>
          </a:r>
          <a:r>
            <a:rPr lang="nl-NL" dirty="0" smtClean="0"/>
            <a:t> generaties </a:t>
          </a:r>
          <a:r>
            <a:rPr lang="nl-NL" u="sng" dirty="0" smtClean="0"/>
            <a:t>niet beïnvloedt</a:t>
          </a:r>
          <a:r>
            <a:rPr lang="nl-NL" dirty="0" smtClean="0"/>
            <a:t>.</a:t>
          </a:r>
          <a:endParaRPr lang="nl-NL" dirty="0"/>
        </a:p>
      </dgm:t>
    </dgm:pt>
    <dgm:pt modelId="{1292AA74-6EBB-4C64-B6DB-9D241620B255}" type="parTrans" cxnId="{82FB6DC0-7DFF-48FC-B936-447DCB094A76}">
      <dgm:prSet/>
      <dgm:spPr/>
      <dgm:t>
        <a:bodyPr/>
        <a:lstStyle/>
        <a:p>
          <a:endParaRPr lang="nl-NL"/>
        </a:p>
      </dgm:t>
    </dgm:pt>
    <dgm:pt modelId="{AC8DC7E2-FCB4-4F40-9BCA-FA2E0A44FCAC}" type="sibTrans" cxnId="{82FB6DC0-7DFF-48FC-B936-447DCB094A76}">
      <dgm:prSet/>
      <dgm:spPr/>
      <dgm:t>
        <a:bodyPr/>
        <a:lstStyle/>
        <a:p>
          <a:endParaRPr lang="nl-NL"/>
        </a:p>
      </dgm:t>
    </dgm:pt>
    <dgm:pt modelId="{1915500E-D3E3-4575-A33C-AEF8139EB200}" type="pres">
      <dgm:prSet presAssocID="{796D4AB8-EAD3-4979-AEB0-2C015FDD25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604EF16-2C05-4931-A69B-FE8EB123D9DF}" type="pres">
      <dgm:prSet presAssocID="{5C76AF5E-F811-4D14-AF45-E405238280E2}" presName="parentText" presStyleLbl="node1" presStyleIdx="0" presStyleCnt="1" custLinFactNeighborY="1102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2FB6DC0-7DFF-48FC-B936-447DCB094A76}" srcId="{796D4AB8-EAD3-4979-AEB0-2C015FDD253E}" destId="{5C76AF5E-F811-4D14-AF45-E405238280E2}" srcOrd="0" destOrd="0" parTransId="{1292AA74-6EBB-4C64-B6DB-9D241620B255}" sibTransId="{AC8DC7E2-FCB4-4F40-9BCA-FA2E0A44FCAC}"/>
    <dgm:cxn modelId="{946AA5F7-939F-48EE-A98C-C8B9E9549C11}" type="presOf" srcId="{796D4AB8-EAD3-4979-AEB0-2C015FDD253E}" destId="{1915500E-D3E3-4575-A33C-AEF8139EB200}" srcOrd="0" destOrd="0" presId="urn:microsoft.com/office/officeart/2005/8/layout/vList2"/>
    <dgm:cxn modelId="{3E44FF5D-5BAE-439C-8DC6-7805F45DA0A0}" type="presOf" srcId="{5C76AF5E-F811-4D14-AF45-E405238280E2}" destId="{D604EF16-2C05-4931-A69B-FE8EB123D9DF}" srcOrd="0" destOrd="0" presId="urn:microsoft.com/office/officeart/2005/8/layout/vList2"/>
    <dgm:cxn modelId="{2DDEFD39-0620-4534-8D64-3004919F9A11}" type="presParOf" srcId="{1915500E-D3E3-4575-A33C-AEF8139EB200}" destId="{D604EF16-2C05-4931-A69B-FE8EB123D9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FE4812-F5D9-430A-AC32-CC0ECBF2B7BE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7B94BC14-8048-4F3B-946A-DBBC0741DC83}">
      <dgm:prSet/>
      <dgm:spPr/>
      <dgm:t>
        <a:bodyPr/>
        <a:lstStyle/>
        <a:p>
          <a:pPr algn="ctr" rtl="0"/>
          <a:r>
            <a:rPr lang="nl-NL" dirty="0" smtClean="0"/>
            <a:t>Duurzame energie</a:t>
          </a:r>
          <a:endParaRPr lang="nl-NL" dirty="0"/>
        </a:p>
      </dgm:t>
    </dgm:pt>
    <dgm:pt modelId="{BD3D4A2D-3F4A-4D9C-938E-2B8E43FA4C4E}" type="parTrans" cxnId="{A2073F84-7222-4A1F-AE8C-60C77C714F30}">
      <dgm:prSet/>
      <dgm:spPr/>
      <dgm:t>
        <a:bodyPr/>
        <a:lstStyle/>
        <a:p>
          <a:endParaRPr lang="nl-NL"/>
        </a:p>
      </dgm:t>
    </dgm:pt>
    <dgm:pt modelId="{0D83D89B-132B-48D1-B8E2-FB5D41DA3867}" type="sibTrans" cxnId="{A2073F84-7222-4A1F-AE8C-60C77C714F30}">
      <dgm:prSet/>
      <dgm:spPr/>
      <dgm:t>
        <a:bodyPr/>
        <a:lstStyle/>
        <a:p>
          <a:endParaRPr lang="nl-NL"/>
        </a:p>
      </dgm:t>
    </dgm:pt>
    <dgm:pt modelId="{EFF69382-F114-47DD-8C79-F19ACC4B4253}" type="pres">
      <dgm:prSet presAssocID="{0CFE4812-F5D9-430A-AC32-CC0ECBF2B7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FFB9FA3-65AB-4E26-88D6-9BAA60409673}" type="pres">
      <dgm:prSet presAssocID="{7B94BC14-8048-4F3B-946A-DBBC0741DC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2073F84-7222-4A1F-AE8C-60C77C714F30}" srcId="{0CFE4812-F5D9-430A-AC32-CC0ECBF2B7BE}" destId="{7B94BC14-8048-4F3B-946A-DBBC0741DC83}" srcOrd="0" destOrd="0" parTransId="{BD3D4A2D-3F4A-4D9C-938E-2B8E43FA4C4E}" sibTransId="{0D83D89B-132B-48D1-B8E2-FB5D41DA3867}"/>
    <dgm:cxn modelId="{B60DC9F3-01C4-4733-95F1-0E518A2EDFCB}" type="presOf" srcId="{7B94BC14-8048-4F3B-946A-DBBC0741DC83}" destId="{0FFB9FA3-65AB-4E26-88D6-9BAA60409673}" srcOrd="0" destOrd="0" presId="urn:microsoft.com/office/officeart/2005/8/layout/vList2"/>
    <dgm:cxn modelId="{03CF5780-476B-45E1-8B07-3E5BD57BBCE9}" type="presOf" srcId="{0CFE4812-F5D9-430A-AC32-CC0ECBF2B7BE}" destId="{EFF69382-F114-47DD-8C79-F19ACC4B4253}" srcOrd="0" destOrd="0" presId="urn:microsoft.com/office/officeart/2005/8/layout/vList2"/>
    <dgm:cxn modelId="{F274D992-BF4E-4781-9452-783BE41BD35A}" type="presParOf" srcId="{EFF69382-F114-47DD-8C79-F19ACC4B4253}" destId="{0FFB9FA3-65AB-4E26-88D6-9BAA604096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F19C8D-111D-474D-8308-4B6554C7EE21}" type="doc">
      <dgm:prSet loTypeId="urn:microsoft.com/office/officeart/2005/8/layout/vList3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EB3CC2CB-7590-47F7-ACBD-CA61E2A59464}">
      <dgm:prSet custT="1"/>
      <dgm:spPr/>
      <dgm:t>
        <a:bodyPr/>
        <a:lstStyle/>
        <a:p>
          <a:pPr rtl="0"/>
          <a:r>
            <a:rPr lang="nl-NL" sz="3600" b="1" dirty="0" smtClean="0"/>
            <a:t>Kernsplitsing  </a:t>
          </a:r>
          <a:r>
            <a:rPr lang="nl-NL" sz="2700" dirty="0" smtClean="0"/>
            <a:t>(Voorraad uranium beperkt - radioactief afval voor toekomstige generaties) = niet duurzaam</a:t>
          </a:r>
          <a:endParaRPr lang="nl-NL" sz="2700" dirty="0"/>
        </a:p>
      </dgm:t>
    </dgm:pt>
    <dgm:pt modelId="{C705E804-3319-4B5F-A697-58059783A85B}" type="parTrans" cxnId="{CA449601-4723-4307-9D0A-9F675B3FB857}">
      <dgm:prSet/>
      <dgm:spPr/>
      <dgm:t>
        <a:bodyPr/>
        <a:lstStyle/>
        <a:p>
          <a:endParaRPr lang="nl-NL"/>
        </a:p>
      </dgm:t>
    </dgm:pt>
    <dgm:pt modelId="{4C7CCF3F-7B90-461F-877B-4C801E1800E3}" type="sibTrans" cxnId="{CA449601-4723-4307-9D0A-9F675B3FB857}">
      <dgm:prSet/>
      <dgm:spPr/>
      <dgm:t>
        <a:bodyPr/>
        <a:lstStyle/>
        <a:p>
          <a:endParaRPr lang="nl-NL"/>
        </a:p>
      </dgm:t>
    </dgm:pt>
    <dgm:pt modelId="{308958EC-736C-42CA-95FB-1676F963A24F}">
      <dgm:prSet custT="1"/>
      <dgm:spPr/>
      <dgm:t>
        <a:bodyPr/>
        <a:lstStyle/>
        <a:p>
          <a:pPr rtl="0"/>
          <a:r>
            <a:rPr lang="nl-NL" sz="3600" b="1" dirty="0" smtClean="0"/>
            <a:t>Kernfusie</a:t>
          </a:r>
          <a:r>
            <a:rPr lang="nl-NL" sz="2700" dirty="0" smtClean="0"/>
            <a:t> (Voorraad H2 onbeperkt -  radioactief afval voor toekomstige generaties) = niet duurzaam</a:t>
          </a:r>
          <a:endParaRPr lang="nl-NL" sz="2700" dirty="0"/>
        </a:p>
      </dgm:t>
    </dgm:pt>
    <dgm:pt modelId="{64DC8EB5-3671-482B-8154-F199915D98D2}" type="parTrans" cxnId="{9E15B08D-1C9B-429E-A07B-116B4931232D}">
      <dgm:prSet/>
      <dgm:spPr/>
      <dgm:t>
        <a:bodyPr/>
        <a:lstStyle/>
        <a:p>
          <a:endParaRPr lang="nl-NL"/>
        </a:p>
      </dgm:t>
    </dgm:pt>
    <dgm:pt modelId="{FFD848BA-B619-4EF5-B4B2-45FA39A1F15F}" type="sibTrans" cxnId="{9E15B08D-1C9B-429E-A07B-116B4931232D}">
      <dgm:prSet/>
      <dgm:spPr/>
      <dgm:t>
        <a:bodyPr/>
        <a:lstStyle/>
        <a:p>
          <a:endParaRPr lang="nl-NL"/>
        </a:p>
      </dgm:t>
    </dgm:pt>
    <dgm:pt modelId="{CF7D0587-26B3-4FD8-8C5F-67361E3E9300}" type="pres">
      <dgm:prSet presAssocID="{08F19C8D-111D-474D-8308-4B6554C7EE2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1D73913-28C5-4A79-9DEA-097DD2D126FB}" type="pres">
      <dgm:prSet presAssocID="{EB3CC2CB-7590-47F7-ACBD-CA61E2A59464}" presName="composite" presStyleCnt="0"/>
      <dgm:spPr/>
    </dgm:pt>
    <dgm:pt modelId="{88AB330F-A7F5-4559-8372-89EECBDC91B8}" type="pres">
      <dgm:prSet presAssocID="{EB3CC2CB-7590-47F7-ACBD-CA61E2A59464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D873F48-283B-4628-A16B-64061AFFE540}" type="pres">
      <dgm:prSet presAssocID="{EB3CC2CB-7590-47F7-ACBD-CA61E2A59464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D5633A5-FAB3-453D-91E3-8536C9D4B6AE}" type="pres">
      <dgm:prSet presAssocID="{4C7CCF3F-7B90-461F-877B-4C801E1800E3}" presName="spacing" presStyleCnt="0"/>
      <dgm:spPr/>
    </dgm:pt>
    <dgm:pt modelId="{D80284F1-A879-436C-B889-7BCE0170B62D}" type="pres">
      <dgm:prSet presAssocID="{308958EC-736C-42CA-95FB-1676F963A24F}" presName="composite" presStyleCnt="0"/>
      <dgm:spPr/>
    </dgm:pt>
    <dgm:pt modelId="{2CE0B635-FEBA-499C-AF06-118460D4CC76}" type="pres">
      <dgm:prSet presAssocID="{308958EC-736C-42CA-95FB-1676F963A24F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3E2BD0C-58DB-4499-B5F4-48E29CB3EAC6}" type="pres">
      <dgm:prSet presAssocID="{308958EC-736C-42CA-95FB-1676F963A24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7BD92CE-3068-4026-ACD5-286D904DC713}" type="presOf" srcId="{08F19C8D-111D-474D-8308-4B6554C7EE21}" destId="{CF7D0587-26B3-4FD8-8C5F-67361E3E9300}" srcOrd="0" destOrd="0" presId="urn:microsoft.com/office/officeart/2005/8/layout/vList3"/>
    <dgm:cxn modelId="{CA449601-4723-4307-9D0A-9F675B3FB857}" srcId="{08F19C8D-111D-474D-8308-4B6554C7EE21}" destId="{EB3CC2CB-7590-47F7-ACBD-CA61E2A59464}" srcOrd="0" destOrd="0" parTransId="{C705E804-3319-4B5F-A697-58059783A85B}" sibTransId="{4C7CCF3F-7B90-461F-877B-4C801E1800E3}"/>
    <dgm:cxn modelId="{9E15B08D-1C9B-429E-A07B-116B4931232D}" srcId="{08F19C8D-111D-474D-8308-4B6554C7EE21}" destId="{308958EC-736C-42CA-95FB-1676F963A24F}" srcOrd="1" destOrd="0" parTransId="{64DC8EB5-3671-482B-8154-F199915D98D2}" sibTransId="{FFD848BA-B619-4EF5-B4B2-45FA39A1F15F}"/>
    <dgm:cxn modelId="{BCEBCFC4-4FF1-4A79-913D-42AEF4C603DA}" type="presOf" srcId="{308958EC-736C-42CA-95FB-1676F963A24F}" destId="{83E2BD0C-58DB-4499-B5F4-48E29CB3EAC6}" srcOrd="0" destOrd="0" presId="urn:microsoft.com/office/officeart/2005/8/layout/vList3"/>
    <dgm:cxn modelId="{12100F63-31BA-4505-86AC-55F2F0858513}" type="presOf" srcId="{EB3CC2CB-7590-47F7-ACBD-CA61E2A59464}" destId="{2D873F48-283B-4628-A16B-64061AFFE540}" srcOrd="0" destOrd="0" presId="urn:microsoft.com/office/officeart/2005/8/layout/vList3"/>
    <dgm:cxn modelId="{ACAA92EE-2EE2-4A39-BB51-647A11FAD9E6}" type="presParOf" srcId="{CF7D0587-26B3-4FD8-8C5F-67361E3E9300}" destId="{41D73913-28C5-4A79-9DEA-097DD2D126FB}" srcOrd="0" destOrd="0" presId="urn:microsoft.com/office/officeart/2005/8/layout/vList3"/>
    <dgm:cxn modelId="{2BEC90CA-7438-46E7-969F-E2E850166EE2}" type="presParOf" srcId="{41D73913-28C5-4A79-9DEA-097DD2D126FB}" destId="{88AB330F-A7F5-4559-8372-89EECBDC91B8}" srcOrd="0" destOrd="0" presId="urn:microsoft.com/office/officeart/2005/8/layout/vList3"/>
    <dgm:cxn modelId="{C7A9F3FA-2618-4E62-849D-DF5D47303879}" type="presParOf" srcId="{41D73913-28C5-4A79-9DEA-097DD2D126FB}" destId="{2D873F48-283B-4628-A16B-64061AFFE540}" srcOrd="1" destOrd="0" presId="urn:microsoft.com/office/officeart/2005/8/layout/vList3"/>
    <dgm:cxn modelId="{5E3ED239-4884-45BC-AA14-CB924DBD73E1}" type="presParOf" srcId="{CF7D0587-26B3-4FD8-8C5F-67361E3E9300}" destId="{BD5633A5-FAB3-453D-91E3-8536C9D4B6AE}" srcOrd="1" destOrd="0" presId="urn:microsoft.com/office/officeart/2005/8/layout/vList3"/>
    <dgm:cxn modelId="{8B38EA99-9818-4142-889C-92DCDC5514F0}" type="presParOf" srcId="{CF7D0587-26B3-4FD8-8C5F-67361E3E9300}" destId="{D80284F1-A879-436C-B889-7BCE0170B62D}" srcOrd="2" destOrd="0" presId="urn:microsoft.com/office/officeart/2005/8/layout/vList3"/>
    <dgm:cxn modelId="{BD504EE0-98D6-4103-9E02-B64089C11967}" type="presParOf" srcId="{D80284F1-A879-436C-B889-7BCE0170B62D}" destId="{2CE0B635-FEBA-499C-AF06-118460D4CC76}" srcOrd="0" destOrd="0" presId="urn:microsoft.com/office/officeart/2005/8/layout/vList3"/>
    <dgm:cxn modelId="{CC6E5D62-8CD1-471D-AD88-8F991D17023C}" type="presParOf" srcId="{D80284F1-A879-436C-B889-7BCE0170B62D}" destId="{83E2BD0C-58DB-4499-B5F4-48E29CB3EAC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A0034-35AD-4D66-A98D-5F045317AD6C}">
      <dsp:nvSpPr>
        <dsp:cNvPr id="0" name=""/>
        <dsp:cNvSpPr/>
      </dsp:nvSpPr>
      <dsp:spPr>
        <a:xfrm>
          <a:off x="0" y="0"/>
          <a:ext cx="7772400" cy="14630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100" kern="1200" dirty="0" smtClean="0"/>
            <a:t>Thema Biosfeer</a:t>
          </a:r>
          <a:endParaRPr lang="nl-NL" sz="6100" kern="1200" dirty="0"/>
        </a:p>
      </dsp:txBody>
      <dsp:txXfrm>
        <a:off x="71422" y="71422"/>
        <a:ext cx="7629556" cy="1320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A48DB-2721-4CA9-8B8B-8555E0029682}">
      <dsp:nvSpPr>
        <dsp:cNvPr id="0" name=""/>
        <dsp:cNvSpPr/>
      </dsp:nvSpPr>
      <dsp:spPr>
        <a:xfrm>
          <a:off x="0" y="11354"/>
          <a:ext cx="6400800" cy="8154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 smtClean="0"/>
            <a:t>Les 5 Duurzame </a:t>
          </a:r>
          <a:r>
            <a:rPr lang="nl-NL" sz="3400" kern="1200" dirty="0" smtClean="0"/>
            <a:t>energie Deel 1</a:t>
          </a:r>
          <a:endParaRPr lang="nl-NL" sz="3400" kern="1200" dirty="0"/>
        </a:p>
      </dsp:txBody>
      <dsp:txXfrm>
        <a:off x="39809" y="51163"/>
        <a:ext cx="6321182" cy="735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25465-BE15-413B-AA50-A3400E7E3E04}">
      <dsp:nvSpPr>
        <dsp:cNvPr id="0" name=""/>
        <dsp:cNvSpPr/>
      </dsp:nvSpPr>
      <dsp:spPr>
        <a:xfrm>
          <a:off x="0" y="212"/>
          <a:ext cx="1080120" cy="5756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I.P.V.</a:t>
          </a:r>
          <a:endParaRPr lang="nl-NL" sz="2400" kern="1200" dirty="0"/>
        </a:p>
      </dsp:txBody>
      <dsp:txXfrm>
        <a:off x="28100" y="28312"/>
        <a:ext cx="1023920" cy="519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F1739-C76E-4BE5-8FCA-BF63910F3CC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6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C2448-61D3-4B8A-BA84-C46F23392F2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25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9C1E7-260E-4D3B-A75E-CAF5AFEA64F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88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C8E8D-B921-4C86-A2FF-8570E8A51DB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19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3B53B-44A6-4649-AFD5-43B36857056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70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763EC-5A9C-444B-80C7-09DF49F2392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89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409A1-30F3-472E-A6AC-D4C611B024B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35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D349F-29A3-4B24-9462-FD6778E96D2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73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EA997-0A1B-44FD-AF97-D68ECDC50C8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36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CF914-91BF-486F-8103-1915D0A5258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33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A2AA8-B102-4603-9F34-96E049F864B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49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72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F0E77C-40EF-404D-911D-55FB8BECDFC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92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.jpeg"/><Relationship Id="rId18" Type="http://schemas.openxmlformats.org/officeDocument/2006/relationships/hyperlink" Target="http://images.google.nl/imgres?imgurl=http://www.duurzamedinsdag.nl/pictures/picture.spaarlamp1_20070104013828.20070503122428.jpg&amp;imgrefurl=http://www.duurzamedinsdag.nl/index.php?item=3298&amp;h=299&amp;w=400&amp;sz=22&amp;hl=nl&amp;start=31&amp;um=1&amp;tbnid=VDWkmxbYP0bYMM:&amp;tbnh=93&amp;tbnw=124&amp;prev=/images?q=Duurzame+energie&amp;start=20&amp;ndsp=20&amp;svnum=10&amp;um=1&amp;hl=nl&amp;sa=N" TargetMode="External"/><Relationship Id="rId3" Type="http://schemas.openxmlformats.org/officeDocument/2006/relationships/diagramLayout" Target="../diagrams/layout1.xml"/><Relationship Id="rId21" Type="http://schemas.openxmlformats.org/officeDocument/2006/relationships/diagramLayout" Target="../diagrams/layout3.xml"/><Relationship Id="rId7" Type="http://schemas.openxmlformats.org/officeDocument/2006/relationships/diagramData" Target="../diagrams/data2.xml"/><Relationship Id="rId12" Type="http://schemas.openxmlformats.org/officeDocument/2006/relationships/hyperlink" Target="http://images.google.nl/imgres?imgurl=http://www.energieportal.nl/images/nieuws/789_windmolenpark_op_zee.jpg&amp;imgrefurl=http://www.energieportal.nl/Nieuws/Windenergie/Elf-voorstellen-voor-windmolenparken-op-zee-bij-IJmuiden-789.html&amp;h=230&amp;w=200&amp;sz=7&amp;hl=nl&amp;start=4&amp;um=1&amp;tbnid=y3i_QKWQHBHMuM:&amp;tbnh=108&amp;tbnw=94&amp;prev=/images?q=Windmolenparken&amp;svnum=10&amp;um=1&amp;hl=nl&amp;sa=N" TargetMode="External"/><Relationship Id="rId1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6" Type="http://schemas.openxmlformats.org/officeDocument/2006/relationships/hyperlink" Target="http://images.google.nl/imgres?imgurl=http://www.energieportal.nl/images/nieuws/1758_energie_aarde.jpg&amp;imgrefurl=http://www.energieportal.nl/tag/duurzame-energie/duurzame-energie.html&amp;h=227&amp;w=250&amp;sz=5&amp;hl=nl&amp;start=6&amp;um=1&amp;tbnid=ERlGcCJzUdElyM:&amp;tbnh=101&amp;tbnw=111&amp;prev=/images?q=Duurzame+energie&amp;svnum=10&amp;um=1&amp;hl=nl&amp;sa=G" TargetMode="External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microsoft.com/office/2007/relationships/diagramDrawing" Target="../diagrams/drawing3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2.jpeg"/><Relationship Id="rId23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hyperlink" Target="http://images.google.nl/imgres?imgurl=http://klimaatneutraal.nl/customimg/solar.jpg&amp;imgrefurl=http://www.klimaatneutraal.nl/site/klimaatneutraal/211.html&amp;h=266&amp;w=400&amp;sz=21&amp;hl=nl&amp;start=10&amp;um=1&amp;tbnid=_RYt9AYgb1q4mM:&amp;tbnh=82&amp;tbnw=124&amp;prev=/images?q=Duurzame+energie&amp;svnum=10&amp;um=1&amp;hl=nl&amp;sa=G" TargetMode="External"/><Relationship Id="rId22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1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34985848"/>
              </p:ext>
            </p:extLst>
          </p:nvPr>
        </p:nvGraphicFramePr>
        <p:xfrm>
          <a:off x="827584" y="620688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14803886"/>
              </p:ext>
            </p:extLst>
          </p:nvPr>
        </p:nvGraphicFramePr>
        <p:xfrm>
          <a:off x="1472306" y="5013325"/>
          <a:ext cx="6400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7" name="Picture 6" descr="789_windmolenpark_op_ze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57883"/>
            <a:ext cx="14414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solar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38077"/>
            <a:ext cx="16557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1758_energie_aarde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2740446"/>
            <a:ext cx="1417637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picture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16129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54700757"/>
              </p:ext>
            </p:extLst>
          </p:nvPr>
        </p:nvGraphicFramePr>
        <p:xfrm>
          <a:off x="6156176" y="3212976"/>
          <a:ext cx="108012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5475713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4898732" cy="3756403"/>
          </a:xfrm>
          <a:noFill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4641847"/>
              </p:ext>
            </p:extLst>
          </p:nvPr>
        </p:nvGraphicFramePr>
        <p:xfrm>
          <a:off x="1835696" y="5733256"/>
          <a:ext cx="547260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7181232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617777"/>
              </p:ext>
            </p:extLst>
          </p:nvPr>
        </p:nvGraphicFramePr>
        <p:xfrm>
          <a:off x="467543" y="1516037"/>
          <a:ext cx="8136905" cy="1655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4" name="Picture 5" descr="potentie_zonne-energie_nederland_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65024"/>
            <a:ext cx="4572001" cy="316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8616370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09825"/>
              </p:ext>
            </p:extLst>
          </p:nvPr>
        </p:nvGraphicFramePr>
        <p:xfrm>
          <a:off x="179512" y="1700807"/>
          <a:ext cx="8856983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5132046"/>
              </p:ext>
            </p:extLst>
          </p:nvPr>
        </p:nvGraphicFramePr>
        <p:xfrm>
          <a:off x="179388" y="260350"/>
          <a:ext cx="8785225" cy="136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86520"/>
              </p:ext>
            </p:extLst>
          </p:nvPr>
        </p:nvGraphicFramePr>
        <p:xfrm>
          <a:off x="457150" y="1844824"/>
          <a:ext cx="8229600" cy="4743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1261589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911939"/>
              </p:ext>
            </p:extLst>
          </p:nvPr>
        </p:nvGraphicFramePr>
        <p:xfrm>
          <a:off x="457200" y="1600201"/>
          <a:ext cx="8229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7032"/>
            <a:ext cx="46863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2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88767795"/>
              </p:ext>
            </p:extLst>
          </p:nvPr>
        </p:nvGraphicFramePr>
        <p:xfrm>
          <a:off x="457200" y="188640"/>
          <a:ext cx="8229600" cy="1295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830756"/>
              </p:ext>
            </p:extLst>
          </p:nvPr>
        </p:nvGraphicFramePr>
        <p:xfrm>
          <a:off x="251521" y="1772816"/>
          <a:ext cx="8640959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388863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9742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24511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561114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7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474457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783689"/>
              </p:ext>
            </p:extLst>
          </p:nvPr>
        </p:nvGraphicFramePr>
        <p:xfrm>
          <a:off x="179512" y="1600200"/>
          <a:ext cx="8784976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184</Words>
  <Application>Microsoft Office PowerPoint</Application>
  <PresentationFormat>Diavoorstelling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Mondriaan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stt</dc:creator>
  <cp:lastModifiedBy>Gebruiker</cp:lastModifiedBy>
  <cp:revision>23</cp:revision>
  <dcterms:created xsi:type="dcterms:W3CDTF">2007-11-09T08:03:43Z</dcterms:created>
  <dcterms:modified xsi:type="dcterms:W3CDTF">2014-01-08T17:24:41Z</dcterms:modified>
</cp:coreProperties>
</file>